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4"/>
    <p:sldMasterId id="214748373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Darker Grotesque Medium"/>
      <p:regular r:id="rId19"/>
      <p:bold r:id="rId20"/>
    </p:embeddedFont>
    <p:embeddedFont>
      <p:font typeface="Lexend Light"/>
      <p:regular r:id="rId21"/>
      <p:bold r:id="rId22"/>
    </p:embeddedFont>
    <p:embeddedFont>
      <p:font typeface="Inter Light"/>
      <p:regular r:id="rId23"/>
      <p:bold r:id="rId24"/>
      <p:italic r:id="rId25"/>
      <p:boldItalic r:id="rId26"/>
    </p:embeddedFont>
    <p:embeddedFont>
      <p:font typeface="Merriweather Light"/>
      <p:regular r:id="rId27"/>
      <p:bold r:id="rId28"/>
      <p:italic r:id="rId29"/>
      <p:boldItalic r:id="rId30"/>
    </p:embeddedFont>
    <p:embeddedFont>
      <p:font typeface="Inter"/>
      <p:regular r:id="rId31"/>
      <p:bold r:id="rId32"/>
      <p:italic r:id="rId33"/>
      <p:boldItalic r:id="rId34"/>
    </p:embeddedFont>
    <p:embeddedFont>
      <p:font typeface="Darker Grotesque"/>
      <p:regular r:id="rId35"/>
      <p:bold r:id="rId36"/>
    </p:embeddedFont>
    <p:embeddedFont>
      <p:font typeface="Lexend"/>
      <p:regular r:id="rId37"/>
      <p:bold r:id="rId38"/>
    </p:embeddedFont>
    <p:embeddedFont>
      <p:font typeface="Merriweather"/>
      <p:regular r:id="rId39"/>
      <p:bold r:id="rId40"/>
      <p:italic r:id="rId41"/>
      <p:boldItalic r:id="rId42"/>
    </p:embeddedFont>
    <p:embeddedFont>
      <p:font typeface="Archiv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font" Target="fonts/DarkerGrotesqueMedium-bold.fntdata"/><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font" Target="fonts/LexendLight-bold.fntdata"/><Relationship Id="rId44" Type="http://schemas.openxmlformats.org/officeDocument/2006/relationships/font" Target="fonts/Archivo-bold.fntdata"/><Relationship Id="rId21" Type="http://schemas.openxmlformats.org/officeDocument/2006/relationships/font" Target="fonts/LexendLight-regular.fntdata"/><Relationship Id="rId43" Type="http://schemas.openxmlformats.org/officeDocument/2006/relationships/font" Target="fonts/Archivo-regular.fntdata"/><Relationship Id="rId24" Type="http://schemas.openxmlformats.org/officeDocument/2006/relationships/font" Target="fonts/InterLight-bold.fntdata"/><Relationship Id="rId46" Type="http://schemas.openxmlformats.org/officeDocument/2006/relationships/font" Target="fonts/Archivo-boldItalic.fntdata"/><Relationship Id="rId23" Type="http://schemas.openxmlformats.org/officeDocument/2006/relationships/font" Target="fonts/InterLight-regular.fntdata"/><Relationship Id="rId45" Type="http://schemas.openxmlformats.org/officeDocument/2006/relationships/font" Target="fonts/Archiv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MerriweatherLight-bold.fntdata"/><Relationship Id="rId27" Type="http://schemas.openxmlformats.org/officeDocument/2006/relationships/font" Target="fonts/Merriweather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erriweather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MerriweatherLight-boldItalic.fntdata"/><Relationship Id="rId11" Type="http://schemas.openxmlformats.org/officeDocument/2006/relationships/slide" Target="slides/slide5.xml"/><Relationship Id="rId33" Type="http://schemas.openxmlformats.org/officeDocument/2006/relationships/font" Target="fonts/Inter-italic.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DarkerGrotesque-regular.fntdata"/><Relationship Id="rId12" Type="http://schemas.openxmlformats.org/officeDocument/2006/relationships/slide" Target="slides/slide6.xml"/><Relationship Id="rId34" Type="http://schemas.openxmlformats.org/officeDocument/2006/relationships/font" Target="fonts/Inter-boldItalic.fntdata"/><Relationship Id="rId15" Type="http://schemas.openxmlformats.org/officeDocument/2006/relationships/slide" Target="slides/slide9.xml"/><Relationship Id="rId37" Type="http://schemas.openxmlformats.org/officeDocument/2006/relationships/font" Target="fonts/Lexend-regular.fntdata"/><Relationship Id="rId14" Type="http://schemas.openxmlformats.org/officeDocument/2006/relationships/slide" Target="slides/slide8.xml"/><Relationship Id="rId36" Type="http://schemas.openxmlformats.org/officeDocument/2006/relationships/font" Target="fonts/DarkerGrotesque-bold.fntdata"/><Relationship Id="rId17" Type="http://schemas.openxmlformats.org/officeDocument/2006/relationships/slide" Target="slides/slide11.xml"/><Relationship Id="rId39" Type="http://schemas.openxmlformats.org/officeDocument/2006/relationships/font" Target="fonts/Merriweather-regular.fntdata"/><Relationship Id="rId16" Type="http://schemas.openxmlformats.org/officeDocument/2006/relationships/slide" Target="slides/slide10.xml"/><Relationship Id="rId38" Type="http://schemas.openxmlformats.org/officeDocument/2006/relationships/font" Target="fonts/Lexend-bold.fntdata"/><Relationship Id="rId19" Type="http://schemas.openxmlformats.org/officeDocument/2006/relationships/font" Target="fonts/DarkerGrotesque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e1a85a7c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e1a85a7c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1c6954b179_0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1c6954b179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Purpose:</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"This 2D PCA plot is a dimensionality reduction visualization, showing how players are grouped into clusters based on their performance metrics. It simplifies the high-dimensional data into two principal components while preserving the variance as much as possible."</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What Each Point Represents:</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What is represented?</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Each dot represents an individual NBA player. Players are grouped based on their similarity in metrics such as Points, Assists, Rebounds, and Defensive Contributions.</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"The clear separation between clusters reflects the distinct roles of players based on performance."</a:t>
            </a:r>
            <a:endParaRPr sz="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"Some overlap (e.g., between Cluster 1 and Cluster 2) indicates shared characteristics, such as balanced players who also contribute defensively."</a:t>
            </a:r>
            <a:endParaRPr sz="8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1c6954b179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1c6954b179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c6954b179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1c6954b179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d6ba7507f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d6ba7507f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c6954b179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1c6954b179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d6ba7507f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d6ba7507f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d6ba7507f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d6ba7507f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d6ba7507f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d6ba7507f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6ba7507f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6ba7507f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c6954b179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1c6954b179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6ba7507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d6ba7507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1" name="Shape 131"/>
        <p:cNvGrpSpPr/>
        <p:nvPr/>
      </p:nvGrpSpPr>
      <p:grpSpPr>
        <a:xfrm>
          <a:off x="0" y="0"/>
          <a:ext cx="0" cy="0"/>
          <a:chOff x="0" y="0"/>
          <a:chExt cx="0" cy="0"/>
        </a:xfrm>
      </p:grpSpPr>
      <p:sp>
        <p:nvSpPr>
          <p:cNvPr id="132" name="Google Shape;132;p23"/>
          <p:cNvSpPr/>
          <p:nvPr>
            <p:ph idx="2" type="pic"/>
          </p:nvPr>
        </p:nvSpPr>
        <p:spPr>
          <a:xfrm>
            <a:off x="0" y="1693150"/>
            <a:ext cx="4494900" cy="2755800"/>
          </a:xfrm>
          <a:prstGeom prst="rect">
            <a:avLst/>
          </a:prstGeom>
          <a:noFill/>
          <a:ln>
            <a:noFill/>
          </a:ln>
        </p:spPr>
      </p:sp>
      <p:sp>
        <p:nvSpPr>
          <p:cNvPr id="133" name="Google Shape;133;p23"/>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34" name="Google Shape;134;p23"/>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3"/>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36" name="Google Shape;136;p23"/>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37" name="Google Shape;137;p23"/>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8" name="Shape 138"/>
        <p:cNvGrpSpPr/>
        <p:nvPr/>
      </p:nvGrpSpPr>
      <p:grpSpPr>
        <a:xfrm>
          <a:off x="0" y="0"/>
          <a:ext cx="0" cy="0"/>
          <a:chOff x="0" y="0"/>
          <a:chExt cx="0" cy="0"/>
        </a:xfrm>
      </p:grpSpPr>
      <p:sp>
        <p:nvSpPr>
          <p:cNvPr id="139" name="Google Shape;139;p24"/>
          <p:cNvSpPr/>
          <p:nvPr>
            <p:ph idx="2" type="pic"/>
          </p:nvPr>
        </p:nvSpPr>
        <p:spPr>
          <a:xfrm>
            <a:off x="0" y="0"/>
            <a:ext cx="8583300" cy="3954600"/>
          </a:xfrm>
          <a:prstGeom prst="rect">
            <a:avLst/>
          </a:prstGeom>
          <a:noFill/>
          <a:ln>
            <a:noFill/>
          </a:ln>
        </p:spPr>
      </p:sp>
      <p:sp>
        <p:nvSpPr>
          <p:cNvPr id="140" name="Google Shape;140;p24"/>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41" name="Google Shape;141;p2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 name="Google Shape;142;p24"/>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3" name="Google Shape;143;p2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4" name="Google Shape;144;p2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45" name="Shape 145"/>
        <p:cNvGrpSpPr/>
        <p:nvPr/>
      </p:nvGrpSpPr>
      <p:grpSpPr>
        <a:xfrm>
          <a:off x="0" y="0"/>
          <a:ext cx="0" cy="0"/>
          <a:chOff x="0" y="0"/>
          <a:chExt cx="0" cy="0"/>
        </a:xfrm>
      </p:grpSpPr>
      <p:cxnSp>
        <p:nvCxnSpPr>
          <p:cNvPr id="146" name="Google Shape;146;p2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7" name="Google Shape;147;p2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8" name="Google Shape;148;p2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9" name="Google Shape;149;p2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0" name="Google Shape;150;p2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 name="Google Shape;151;p25"/>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52" name="Google Shape;152;p25"/>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5"/>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5"/>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5"/>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5"/>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57" name="Google Shape;157;p25"/>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58" name="Shape 158"/>
        <p:cNvGrpSpPr/>
        <p:nvPr/>
      </p:nvGrpSpPr>
      <p:grpSpPr>
        <a:xfrm>
          <a:off x="0" y="0"/>
          <a:ext cx="0" cy="0"/>
          <a:chOff x="0" y="0"/>
          <a:chExt cx="0" cy="0"/>
        </a:xfrm>
      </p:grpSpPr>
      <p:cxnSp>
        <p:nvCxnSpPr>
          <p:cNvPr id="159" name="Google Shape;159;p2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1" name="Google Shape;161;p2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2" name="Google Shape;162;p2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163" name="Shape 163"/>
        <p:cNvGrpSpPr/>
        <p:nvPr/>
      </p:nvGrpSpPr>
      <p:grpSpPr>
        <a:xfrm>
          <a:off x="0" y="0"/>
          <a:ext cx="0" cy="0"/>
          <a:chOff x="0" y="0"/>
          <a:chExt cx="0" cy="0"/>
        </a:xfrm>
      </p:grpSpPr>
      <p:sp>
        <p:nvSpPr>
          <p:cNvPr id="164" name="Google Shape;164;p27"/>
          <p:cNvSpPr/>
          <p:nvPr>
            <p:ph idx="2" type="pic"/>
          </p:nvPr>
        </p:nvSpPr>
        <p:spPr>
          <a:xfrm>
            <a:off x="3558200" y="213800"/>
            <a:ext cx="5025000" cy="2358000"/>
          </a:xfrm>
          <a:prstGeom prst="rect">
            <a:avLst/>
          </a:prstGeom>
          <a:noFill/>
          <a:ln>
            <a:noFill/>
          </a:ln>
        </p:spPr>
      </p:sp>
      <p:sp>
        <p:nvSpPr>
          <p:cNvPr id="165" name="Google Shape;165;p27"/>
          <p:cNvSpPr/>
          <p:nvPr>
            <p:ph idx="3" type="pic"/>
          </p:nvPr>
        </p:nvSpPr>
        <p:spPr>
          <a:xfrm>
            <a:off x="3557075" y="2571750"/>
            <a:ext cx="5025000" cy="2343300"/>
          </a:xfrm>
          <a:prstGeom prst="rect">
            <a:avLst/>
          </a:prstGeom>
          <a:noFill/>
          <a:ln>
            <a:noFill/>
          </a:ln>
        </p:spPr>
      </p:sp>
      <p:cxnSp>
        <p:nvCxnSpPr>
          <p:cNvPr id="166" name="Google Shape;166;p2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2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8" name="Google Shape;168;p27"/>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9" name="Google Shape;169;p27"/>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70" name="Google Shape;170;p27"/>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71" name="Google Shape;171;p27"/>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2" name="Google Shape;172;p27"/>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173" name="Shape 173"/>
        <p:cNvGrpSpPr/>
        <p:nvPr/>
      </p:nvGrpSpPr>
      <p:grpSpPr>
        <a:xfrm>
          <a:off x="0" y="0"/>
          <a:ext cx="0" cy="0"/>
          <a:chOff x="0" y="0"/>
          <a:chExt cx="0" cy="0"/>
        </a:xfrm>
      </p:grpSpPr>
      <p:sp>
        <p:nvSpPr>
          <p:cNvPr id="174" name="Google Shape;174;p28"/>
          <p:cNvSpPr/>
          <p:nvPr>
            <p:ph idx="2" type="pic"/>
          </p:nvPr>
        </p:nvSpPr>
        <p:spPr>
          <a:xfrm>
            <a:off x="233775" y="820275"/>
            <a:ext cx="2043000" cy="3507000"/>
          </a:xfrm>
          <a:prstGeom prst="rect">
            <a:avLst/>
          </a:prstGeom>
          <a:noFill/>
          <a:ln>
            <a:noFill/>
          </a:ln>
        </p:spPr>
      </p:sp>
      <p:sp>
        <p:nvSpPr>
          <p:cNvPr id="175" name="Google Shape;175;p28"/>
          <p:cNvSpPr/>
          <p:nvPr>
            <p:ph idx="3" type="pic"/>
          </p:nvPr>
        </p:nvSpPr>
        <p:spPr>
          <a:xfrm>
            <a:off x="2441450" y="1404850"/>
            <a:ext cx="3154200" cy="3507000"/>
          </a:xfrm>
          <a:prstGeom prst="rect">
            <a:avLst/>
          </a:prstGeom>
          <a:noFill/>
          <a:ln>
            <a:noFill/>
          </a:ln>
        </p:spPr>
      </p:sp>
      <p:sp>
        <p:nvSpPr>
          <p:cNvPr id="176" name="Google Shape;176;p28"/>
          <p:cNvSpPr/>
          <p:nvPr>
            <p:ph idx="4" type="pic"/>
          </p:nvPr>
        </p:nvSpPr>
        <p:spPr>
          <a:xfrm>
            <a:off x="5760650" y="818250"/>
            <a:ext cx="2052600" cy="3612900"/>
          </a:xfrm>
          <a:prstGeom prst="rect">
            <a:avLst/>
          </a:prstGeom>
          <a:noFill/>
          <a:ln>
            <a:noFill/>
          </a:ln>
        </p:spPr>
      </p:sp>
      <p:cxnSp>
        <p:nvCxnSpPr>
          <p:cNvPr id="177" name="Google Shape;177;p2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78" name="Google Shape;178;p2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79" name="Google Shape;179;p28"/>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0" name="Google Shape;180;p28"/>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81" name="Google Shape;181;p28"/>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82" name="Google Shape;182;p28"/>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3" name="Google Shape;183;p28"/>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4" name="Google Shape;184;p28"/>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185" name="Shape 185"/>
        <p:cNvGrpSpPr/>
        <p:nvPr/>
      </p:nvGrpSpPr>
      <p:grpSpPr>
        <a:xfrm>
          <a:off x="0" y="0"/>
          <a:ext cx="0" cy="0"/>
          <a:chOff x="0" y="0"/>
          <a:chExt cx="0" cy="0"/>
        </a:xfrm>
      </p:grpSpPr>
      <p:sp>
        <p:nvSpPr>
          <p:cNvPr id="186" name="Google Shape;186;p29"/>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7" name="Google Shape;187;p2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29"/>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9" name="Google Shape;189;p29"/>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0" name="Google Shape;190;p29"/>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1" name="Google Shape;191;p29"/>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2" name="Google Shape;192;p29"/>
          <p:cNvSpPr/>
          <p:nvPr>
            <p:ph idx="6" type="pic"/>
          </p:nvPr>
        </p:nvSpPr>
        <p:spPr>
          <a:xfrm>
            <a:off x="3556900" y="818400"/>
            <a:ext cx="2039100" cy="4098600"/>
          </a:xfrm>
          <a:prstGeom prst="rect">
            <a:avLst/>
          </a:prstGeom>
          <a:noFill/>
          <a:ln>
            <a:noFill/>
          </a:ln>
        </p:spPr>
      </p:sp>
      <p:sp>
        <p:nvSpPr>
          <p:cNvPr id="193" name="Google Shape;193;p29"/>
          <p:cNvSpPr/>
          <p:nvPr>
            <p:ph idx="7" type="pic"/>
          </p:nvPr>
        </p:nvSpPr>
        <p:spPr>
          <a:xfrm>
            <a:off x="5758550" y="818400"/>
            <a:ext cx="2052900" cy="4098600"/>
          </a:xfrm>
          <a:prstGeom prst="rect">
            <a:avLst/>
          </a:prstGeom>
          <a:noFill/>
          <a:ln>
            <a:noFill/>
          </a:ln>
        </p:spPr>
      </p:sp>
      <p:sp>
        <p:nvSpPr>
          <p:cNvPr id="194" name="Google Shape;194;p29"/>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95" name="Google Shape;195;p29"/>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96" name="Google Shape;196;p29"/>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197" name="Shape 197"/>
        <p:cNvGrpSpPr/>
        <p:nvPr/>
      </p:nvGrpSpPr>
      <p:grpSpPr>
        <a:xfrm>
          <a:off x="0" y="0"/>
          <a:ext cx="0" cy="0"/>
          <a:chOff x="0" y="0"/>
          <a:chExt cx="0" cy="0"/>
        </a:xfrm>
      </p:grpSpPr>
      <p:sp>
        <p:nvSpPr>
          <p:cNvPr id="198" name="Google Shape;198;p30"/>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99" name="Google Shape;199;p30"/>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00" name="Google Shape;200;p30"/>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01" name="Google Shape;201;p30"/>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02" name="Google Shape;202;p30"/>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03" name="Shape 203"/>
        <p:cNvGrpSpPr/>
        <p:nvPr/>
      </p:nvGrpSpPr>
      <p:grpSpPr>
        <a:xfrm>
          <a:off x="0" y="0"/>
          <a:ext cx="0" cy="0"/>
          <a:chOff x="0" y="0"/>
          <a:chExt cx="0" cy="0"/>
        </a:xfrm>
      </p:grpSpPr>
      <p:cxnSp>
        <p:nvCxnSpPr>
          <p:cNvPr id="204" name="Google Shape;204;p31"/>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31"/>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6" name="Google Shape;206;p31"/>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7" name="Google Shape;207;p31"/>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08" name="Google Shape;208;p31"/>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09" name="Google Shape;209;p3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3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1" name="Google Shape;211;p3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2" name="Google Shape;212;p3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3" name="Google Shape;213;p31"/>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4" name="Google Shape;214;p31"/>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5" name="Google Shape;215;p31"/>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6" name="Google Shape;216;p31"/>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7" name="Google Shape;217;p31"/>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8" name="Google Shape;218;p31"/>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9" name="Google Shape;219;p31"/>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0" name="Google Shape;220;p31"/>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1" name="Google Shape;221;p31"/>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2" name="Google Shape;222;p31"/>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3" name="Google Shape;223;p31"/>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4" name="Google Shape;224;p31"/>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25" name="Shape 225"/>
        <p:cNvGrpSpPr/>
        <p:nvPr/>
      </p:nvGrpSpPr>
      <p:grpSpPr>
        <a:xfrm>
          <a:off x="0" y="0"/>
          <a:ext cx="0" cy="0"/>
          <a:chOff x="0" y="0"/>
          <a:chExt cx="0" cy="0"/>
        </a:xfrm>
      </p:grpSpPr>
      <p:sp>
        <p:nvSpPr>
          <p:cNvPr id="226" name="Google Shape;226;p32"/>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32"/>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28" name="Google Shape;228;p3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29" name="Shape 229"/>
        <p:cNvGrpSpPr/>
        <p:nvPr/>
      </p:nvGrpSpPr>
      <p:grpSpPr>
        <a:xfrm>
          <a:off x="0" y="0"/>
          <a:ext cx="0" cy="0"/>
          <a:chOff x="0" y="0"/>
          <a:chExt cx="0" cy="0"/>
        </a:xfrm>
      </p:grpSpPr>
      <p:cxnSp>
        <p:nvCxnSpPr>
          <p:cNvPr id="230" name="Google Shape;230;p3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3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2" name="Google Shape;232;p33"/>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3" name="Google Shape;233;p33"/>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4" name="Google Shape;234;p33"/>
          <p:cNvSpPr/>
          <p:nvPr>
            <p:ph idx="4" type="pic"/>
          </p:nvPr>
        </p:nvSpPr>
        <p:spPr>
          <a:xfrm>
            <a:off x="0" y="0"/>
            <a:ext cx="8582100" cy="51435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35" name="Shape 235"/>
        <p:cNvGrpSpPr/>
        <p:nvPr/>
      </p:nvGrpSpPr>
      <p:grpSpPr>
        <a:xfrm>
          <a:off x="0" y="0"/>
          <a:ext cx="0" cy="0"/>
          <a:chOff x="0" y="0"/>
          <a:chExt cx="0" cy="0"/>
        </a:xfrm>
      </p:grpSpPr>
      <p:cxnSp>
        <p:nvCxnSpPr>
          <p:cNvPr id="236" name="Google Shape;236;p3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34"/>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8" name="Google Shape;238;p34"/>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9" name="Google Shape;239;p34"/>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40" name="Google Shape;240;p34"/>
          <p:cNvSpPr/>
          <p:nvPr>
            <p:ph idx="4" type="pic"/>
          </p:nvPr>
        </p:nvSpPr>
        <p:spPr>
          <a:xfrm>
            <a:off x="0" y="0"/>
            <a:ext cx="8582100" cy="4025100"/>
          </a:xfrm>
          <a:prstGeom prst="rect">
            <a:avLst/>
          </a:prstGeom>
          <a:noFill/>
          <a:ln>
            <a:noFill/>
          </a:ln>
        </p:spPr>
      </p:sp>
      <p:sp>
        <p:nvSpPr>
          <p:cNvPr id="241" name="Google Shape;241;p34"/>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42" name="Google Shape;242;p34"/>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ph idx="2" type="pic"/>
          </p:nvPr>
        </p:nvSpPr>
        <p:spPr>
          <a:xfrm>
            <a:off x="228600" y="1984250"/>
            <a:ext cx="4263900" cy="2546400"/>
          </a:xfrm>
          <a:prstGeom prst="rect">
            <a:avLst/>
          </a:prstGeom>
          <a:noFill/>
          <a:ln>
            <a:noFill/>
          </a:ln>
        </p:spPr>
      </p:sp>
      <p:sp>
        <p:nvSpPr>
          <p:cNvPr id="245" name="Google Shape;245;p35"/>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35"/>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35"/>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48" name="Google Shape;248;p3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49" name="Google Shape;249;p35"/>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0" name="Google Shape;250;p35"/>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1" name="Google Shape;251;p35"/>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52" name="Shape 252"/>
        <p:cNvGrpSpPr/>
        <p:nvPr/>
      </p:nvGrpSpPr>
      <p:grpSpPr>
        <a:xfrm>
          <a:off x="0" y="0"/>
          <a:ext cx="0" cy="0"/>
          <a:chOff x="0" y="0"/>
          <a:chExt cx="0" cy="0"/>
        </a:xfrm>
      </p:grpSpPr>
      <p:sp>
        <p:nvSpPr>
          <p:cNvPr id="253" name="Google Shape;253;p36"/>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54" name="Google Shape;254;p36"/>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5" name="Google Shape;255;p36"/>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36"/>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6"/>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36"/>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36"/>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36"/>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36"/>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36"/>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36"/>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36"/>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36"/>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266" name="Google Shape;26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36"/>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68" name="Google Shape;268;p36"/>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69" name="Google Shape;269;p36"/>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270" name="Shape 270"/>
        <p:cNvGrpSpPr/>
        <p:nvPr/>
      </p:nvGrpSpPr>
      <p:grpSpPr>
        <a:xfrm>
          <a:off x="0" y="0"/>
          <a:ext cx="0" cy="0"/>
          <a:chOff x="0" y="0"/>
          <a:chExt cx="0" cy="0"/>
        </a:xfrm>
      </p:grpSpPr>
      <p:sp>
        <p:nvSpPr>
          <p:cNvPr id="271" name="Google Shape;271;p37"/>
          <p:cNvSpPr/>
          <p:nvPr>
            <p:ph idx="2" type="pic"/>
          </p:nvPr>
        </p:nvSpPr>
        <p:spPr>
          <a:xfrm>
            <a:off x="6876275" y="1984258"/>
            <a:ext cx="1707000" cy="2345400"/>
          </a:xfrm>
          <a:prstGeom prst="rect">
            <a:avLst/>
          </a:prstGeom>
          <a:noFill/>
          <a:ln>
            <a:noFill/>
          </a:ln>
        </p:spPr>
      </p:sp>
      <p:sp>
        <p:nvSpPr>
          <p:cNvPr id="272" name="Google Shape;272;p37"/>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3" name="Google Shape;273;p37"/>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74" name="Google Shape;274;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6" name="Google Shape;276;p3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7" name="Google Shape;277;p3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8" name="Google Shape;278;p37"/>
          <p:cNvSpPr/>
          <p:nvPr>
            <p:ph idx="7" type="pic"/>
          </p:nvPr>
        </p:nvSpPr>
        <p:spPr>
          <a:xfrm>
            <a:off x="228500" y="1984331"/>
            <a:ext cx="2048100" cy="2333100"/>
          </a:xfrm>
          <a:prstGeom prst="rect">
            <a:avLst/>
          </a:prstGeom>
          <a:noFill/>
          <a:ln>
            <a:noFill/>
          </a:ln>
        </p:spPr>
      </p:sp>
      <p:sp>
        <p:nvSpPr>
          <p:cNvPr id="279" name="Google Shape;279;p37"/>
          <p:cNvSpPr/>
          <p:nvPr>
            <p:ph idx="8" type="pic"/>
          </p:nvPr>
        </p:nvSpPr>
        <p:spPr>
          <a:xfrm>
            <a:off x="2441450" y="1984331"/>
            <a:ext cx="2052900" cy="2333100"/>
          </a:xfrm>
          <a:prstGeom prst="rect">
            <a:avLst/>
          </a:prstGeom>
          <a:noFill/>
          <a:ln>
            <a:noFill/>
          </a:ln>
        </p:spPr>
      </p:sp>
      <p:sp>
        <p:nvSpPr>
          <p:cNvPr id="280" name="Google Shape;280;p37"/>
          <p:cNvSpPr/>
          <p:nvPr>
            <p:ph idx="9" type="pic"/>
          </p:nvPr>
        </p:nvSpPr>
        <p:spPr>
          <a:xfrm>
            <a:off x="4658875" y="1984075"/>
            <a:ext cx="2039100" cy="2345400"/>
          </a:xfrm>
          <a:prstGeom prst="rect">
            <a:avLst/>
          </a:prstGeom>
          <a:noFill/>
          <a:ln>
            <a:noFill/>
          </a:ln>
        </p:spPr>
      </p:sp>
      <p:sp>
        <p:nvSpPr>
          <p:cNvPr id="281" name="Google Shape;281;p37"/>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2" name="Google Shape;282;p37"/>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3" name="Google Shape;283;p37"/>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4" name="Google Shape;284;p37"/>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5" name="Google Shape;285;p37"/>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6" name="Google Shape;286;p37"/>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7" name="Google Shape;287;p37"/>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8" name="Google Shape;288;p37"/>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289" name="Shape 289"/>
        <p:cNvGrpSpPr/>
        <p:nvPr/>
      </p:nvGrpSpPr>
      <p:grpSpPr>
        <a:xfrm>
          <a:off x="0" y="0"/>
          <a:ext cx="0" cy="0"/>
          <a:chOff x="0" y="0"/>
          <a:chExt cx="0" cy="0"/>
        </a:xfrm>
      </p:grpSpPr>
      <p:cxnSp>
        <p:nvCxnSpPr>
          <p:cNvPr id="290" name="Google Shape;290;p38"/>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8"/>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2" name="Google Shape;292;p38"/>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3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3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5" name="Google Shape;295;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8"/>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7" name="Google Shape;297;p38"/>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8" name="Google Shape;298;p38"/>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99" name="Google Shape;299;p38"/>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0" name="Google Shape;300;p38"/>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1" name="Google Shape;301;p38"/>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2" name="Google Shape;302;p38"/>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3" name="Google Shape;303;p38"/>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38"/>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38"/>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38"/>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07" name="Shape 307"/>
        <p:cNvGrpSpPr/>
        <p:nvPr/>
      </p:nvGrpSpPr>
      <p:grpSpPr>
        <a:xfrm>
          <a:off x="0" y="0"/>
          <a:ext cx="0" cy="0"/>
          <a:chOff x="0" y="0"/>
          <a:chExt cx="0" cy="0"/>
        </a:xfrm>
      </p:grpSpPr>
      <p:sp>
        <p:nvSpPr>
          <p:cNvPr id="308" name="Google Shape;308;p39"/>
          <p:cNvSpPr/>
          <p:nvPr>
            <p:ph idx="2" type="pic"/>
          </p:nvPr>
        </p:nvSpPr>
        <p:spPr>
          <a:xfrm>
            <a:off x="6875200" y="2571758"/>
            <a:ext cx="1707000" cy="2345400"/>
          </a:xfrm>
          <a:prstGeom prst="rect">
            <a:avLst/>
          </a:prstGeom>
          <a:noFill/>
          <a:ln>
            <a:noFill/>
          </a:ln>
        </p:spPr>
      </p:sp>
      <p:sp>
        <p:nvSpPr>
          <p:cNvPr id="309" name="Google Shape;309;p39"/>
          <p:cNvSpPr/>
          <p:nvPr>
            <p:ph idx="3" type="pic"/>
          </p:nvPr>
        </p:nvSpPr>
        <p:spPr>
          <a:xfrm>
            <a:off x="4486003" y="818401"/>
            <a:ext cx="4096200" cy="1588500"/>
          </a:xfrm>
          <a:prstGeom prst="rect">
            <a:avLst/>
          </a:prstGeom>
          <a:noFill/>
          <a:ln>
            <a:noFill/>
          </a:ln>
        </p:spPr>
      </p:sp>
      <p:cxnSp>
        <p:nvCxnSpPr>
          <p:cNvPr id="310" name="Google Shape;310;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2" name="Google Shape;312;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3" name="Google Shape;313;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14" name="Google Shape;314;p39"/>
          <p:cNvSpPr/>
          <p:nvPr>
            <p:ph idx="6" type="pic"/>
          </p:nvPr>
        </p:nvSpPr>
        <p:spPr>
          <a:xfrm>
            <a:off x="228500" y="818404"/>
            <a:ext cx="2048100" cy="1588500"/>
          </a:xfrm>
          <a:prstGeom prst="rect">
            <a:avLst/>
          </a:prstGeom>
          <a:noFill/>
          <a:ln>
            <a:noFill/>
          </a:ln>
        </p:spPr>
      </p:sp>
      <p:sp>
        <p:nvSpPr>
          <p:cNvPr id="315" name="Google Shape;315;p39"/>
          <p:cNvSpPr/>
          <p:nvPr>
            <p:ph idx="7" type="pic"/>
          </p:nvPr>
        </p:nvSpPr>
        <p:spPr>
          <a:xfrm>
            <a:off x="233000" y="2571750"/>
            <a:ext cx="2039100" cy="2345400"/>
          </a:xfrm>
          <a:prstGeom prst="rect">
            <a:avLst/>
          </a:prstGeom>
          <a:noFill/>
          <a:ln>
            <a:noFill/>
          </a:ln>
        </p:spPr>
      </p:sp>
      <p:sp>
        <p:nvSpPr>
          <p:cNvPr id="316" name="Google Shape;316;p39"/>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7" name="Google Shape;317;p39"/>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18" name="Shape 318"/>
        <p:cNvGrpSpPr/>
        <p:nvPr/>
      </p:nvGrpSpPr>
      <p:grpSpPr>
        <a:xfrm>
          <a:off x="0" y="0"/>
          <a:ext cx="0" cy="0"/>
          <a:chOff x="0" y="0"/>
          <a:chExt cx="0" cy="0"/>
        </a:xfrm>
      </p:grpSpPr>
      <p:sp>
        <p:nvSpPr>
          <p:cNvPr id="319" name="Google Shape;319;p40"/>
          <p:cNvSpPr/>
          <p:nvPr>
            <p:ph idx="2" type="pic"/>
          </p:nvPr>
        </p:nvSpPr>
        <p:spPr>
          <a:xfrm>
            <a:off x="228600" y="2559650"/>
            <a:ext cx="3914100" cy="2352000"/>
          </a:xfrm>
          <a:prstGeom prst="rect">
            <a:avLst/>
          </a:prstGeom>
          <a:noFill/>
          <a:ln>
            <a:noFill/>
          </a:ln>
        </p:spPr>
      </p:sp>
      <p:sp>
        <p:nvSpPr>
          <p:cNvPr id="320" name="Google Shape;320;p40"/>
          <p:cNvSpPr/>
          <p:nvPr>
            <p:ph idx="3" type="pic"/>
          </p:nvPr>
        </p:nvSpPr>
        <p:spPr>
          <a:xfrm>
            <a:off x="4658875" y="219850"/>
            <a:ext cx="3319200" cy="2352000"/>
          </a:xfrm>
          <a:prstGeom prst="rect">
            <a:avLst/>
          </a:prstGeom>
          <a:noFill/>
          <a:ln>
            <a:noFill/>
          </a:ln>
        </p:spPr>
      </p:sp>
      <p:cxnSp>
        <p:nvCxnSpPr>
          <p:cNvPr id="321" name="Google Shape;321;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2" name="Google Shape;322;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3" name="Google Shape;323;p40"/>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4" name="Google Shape;324;p40"/>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5" name="Google Shape;325;p40"/>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6" name="Google Shape;326;p40"/>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7" name="Google Shape;327;p40"/>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28" name="Google Shape;328;p40"/>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9" name="Google Shape;329;p40"/>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30" name="Shape 330"/>
        <p:cNvGrpSpPr/>
        <p:nvPr/>
      </p:nvGrpSpPr>
      <p:grpSpPr>
        <a:xfrm>
          <a:off x="0" y="0"/>
          <a:ext cx="0" cy="0"/>
          <a:chOff x="0" y="0"/>
          <a:chExt cx="0" cy="0"/>
        </a:xfrm>
      </p:grpSpPr>
      <p:sp>
        <p:nvSpPr>
          <p:cNvPr id="331" name="Google Shape;331;p41"/>
          <p:cNvSpPr/>
          <p:nvPr>
            <p:ph idx="2" type="pic"/>
          </p:nvPr>
        </p:nvSpPr>
        <p:spPr>
          <a:xfrm>
            <a:off x="228600" y="1984250"/>
            <a:ext cx="2517600" cy="2927400"/>
          </a:xfrm>
          <a:prstGeom prst="rect">
            <a:avLst/>
          </a:prstGeom>
          <a:noFill/>
          <a:ln>
            <a:noFill/>
          </a:ln>
        </p:spPr>
      </p:sp>
      <p:sp>
        <p:nvSpPr>
          <p:cNvPr id="332" name="Google Shape;332;p41"/>
          <p:cNvSpPr/>
          <p:nvPr>
            <p:ph idx="3" type="pic"/>
          </p:nvPr>
        </p:nvSpPr>
        <p:spPr>
          <a:xfrm>
            <a:off x="2972440" y="1984250"/>
            <a:ext cx="2623500" cy="2927400"/>
          </a:xfrm>
          <a:prstGeom prst="rect">
            <a:avLst/>
          </a:prstGeom>
          <a:noFill/>
          <a:ln>
            <a:noFill/>
          </a:ln>
        </p:spPr>
      </p:sp>
      <p:cxnSp>
        <p:nvCxnSpPr>
          <p:cNvPr id="333" name="Google Shape;333;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4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35" name="Google Shape;335;p4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36" name="Google Shape;336;p4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37" name="Google Shape;337;p4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38" name="Google Shape;338;p4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 name="Google Shape;339;p41"/>
          <p:cNvSpPr/>
          <p:nvPr>
            <p:ph idx="8" type="pic"/>
          </p:nvPr>
        </p:nvSpPr>
        <p:spPr>
          <a:xfrm>
            <a:off x="5760651" y="1984250"/>
            <a:ext cx="2822700" cy="2927400"/>
          </a:xfrm>
          <a:prstGeom prst="rect">
            <a:avLst/>
          </a:prstGeom>
          <a:noFill/>
          <a:ln>
            <a:noFill/>
          </a:ln>
        </p:spPr>
      </p:sp>
      <p:sp>
        <p:nvSpPr>
          <p:cNvPr id="340" name="Google Shape;340;p41"/>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1"/>
        </a:solidFill>
      </p:bgPr>
    </p:bg>
    <p:spTree>
      <p:nvGrpSpPr>
        <p:cNvPr id="344" name="Shape 344"/>
        <p:cNvGrpSpPr/>
        <p:nvPr/>
      </p:nvGrpSpPr>
      <p:grpSpPr>
        <a:xfrm>
          <a:off x="0" y="0"/>
          <a:ext cx="0" cy="0"/>
          <a:chOff x="0" y="0"/>
          <a:chExt cx="0" cy="0"/>
        </a:xfrm>
      </p:grpSpPr>
      <p:sp>
        <p:nvSpPr>
          <p:cNvPr id="345" name="Google Shape;345;p43"/>
          <p:cNvSpPr txBox="1"/>
          <p:nvPr>
            <p:ph type="title"/>
          </p:nvPr>
        </p:nvSpPr>
        <p:spPr>
          <a:xfrm>
            <a:off x="114300" y="92175"/>
            <a:ext cx="8915400" cy="23538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5900"/>
              <a:buNone/>
              <a:defRPr sz="15900"/>
            </a:lvl2pPr>
            <a:lvl3pPr lvl="2">
              <a:spcBef>
                <a:spcPts val="0"/>
              </a:spcBef>
              <a:spcAft>
                <a:spcPts val="0"/>
              </a:spcAft>
              <a:buSzPts val="15900"/>
              <a:buNone/>
              <a:defRPr sz="15900"/>
            </a:lvl3pPr>
            <a:lvl4pPr lvl="3">
              <a:spcBef>
                <a:spcPts val="0"/>
              </a:spcBef>
              <a:spcAft>
                <a:spcPts val="0"/>
              </a:spcAft>
              <a:buSzPts val="15900"/>
              <a:buNone/>
              <a:defRPr sz="15900"/>
            </a:lvl4pPr>
            <a:lvl5pPr lvl="4">
              <a:spcBef>
                <a:spcPts val="0"/>
              </a:spcBef>
              <a:spcAft>
                <a:spcPts val="0"/>
              </a:spcAft>
              <a:buSzPts val="15900"/>
              <a:buNone/>
              <a:defRPr sz="15900"/>
            </a:lvl5pPr>
            <a:lvl6pPr lvl="5">
              <a:spcBef>
                <a:spcPts val="0"/>
              </a:spcBef>
              <a:spcAft>
                <a:spcPts val="0"/>
              </a:spcAft>
              <a:buSzPts val="15900"/>
              <a:buNone/>
              <a:defRPr sz="15900"/>
            </a:lvl6pPr>
            <a:lvl7pPr lvl="6">
              <a:spcBef>
                <a:spcPts val="0"/>
              </a:spcBef>
              <a:spcAft>
                <a:spcPts val="0"/>
              </a:spcAft>
              <a:buSzPts val="15900"/>
              <a:buNone/>
              <a:defRPr sz="15900"/>
            </a:lvl7pPr>
            <a:lvl8pPr lvl="7">
              <a:spcBef>
                <a:spcPts val="0"/>
              </a:spcBef>
              <a:spcAft>
                <a:spcPts val="0"/>
              </a:spcAft>
              <a:buSzPts val="15900"/>
              <a:buNone/>
              <a:defRPr sz="15900"/>
            </a:lvl8pPr>
            <a:lvl9pPr lvl="8">
              <a:spcBef>
                <a:spcPts val="0"/>
              </a:spcBef>
              <a:spcAft>
                <a:spcPts val="0"/>
              </a:spcAft>
              <a:buSzPts val="15900"/>
              <a:buNone/>
              <a:defRPr sz="15900"/>
            </a:lvl9pPr>
          </a:lstStyle>
          <a:p/>
        </p:txBody>
      </p:sp>
      <p:sp>
        <p:nvSpPr>
          <p:cNvPr id="346" name="Google Shape;346;p43"/>
          <p:cNvSpPr/>
          <p:nvPr/>
        </p:nvSpPr>
        <p:spPr>
          <a:xfrm>
            <a:off x="4249625" y="3488450"/>
            <a:ext cx="4665900" cy="1431600"/>
          </a:xfrm>
          <a:prstGeom prst="roundRect">
            <a:avLst>
              <a:gd fmla="val 885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43"/>
          <p:cNvSpPr txBox="1"/>
          <p:nvPr>
            <p:ph idx="2" type="title"/>
          </p:nvPr>
        </p:nvSpPr>
        <p:spPr>
          <a:xfrm>
            <a:off x="4637775" y="3665450"/>
            <a:ext cx="4041000" cy="1254600"/>
          </a:xfrm>
          <a:prstGeom prst="rect">
            <a:avLst/>
          </a:prstGeom>
        </p:spPr>
        <p:txBody>
          <a:bodyPr anchorCtr="0" anchor="b" bIns="91425" lIns="91425" spcFirstLastPara="1" rIns="91425" wrap="square" tIns="91425">
            <a:normAutofit/>
          </a:bodyPr>
          <a:lstStyle>
            <a:lvl1pPr lvl="0">
              <a:spcBef>
                <a:spcPts val="0"/>
              </a:spcBef>
              <a:spcAft>
                <a:spcPts val="0"/>
              </a:spcAft>
              <a:buSzPts val="7000"/>
              <a:buNone/>
              <a:defRPr sz="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bg>
      <p:bgPr>
        <a:solidFill>
          <a:schemeClr val="lt2"/>
        </a:solidFill>
      </p:bgPr>
    </p:bg>
    <p:spTree>
      <p:nvGrpSpPr>
        <p:cNvPr id="348" name="Shape 348"/>
        <p:cNvGrpSpPr/>
        <p:nvPr/>
      </p:nvGrpSpPr>
      <p:grpSpPr>
        <a:xfrm>
          <a:off x="0" y="0"/>
          <a:ext cx="0" cy="0"/>
          <a:chOff x="0" y="0"/>
          <a:chExt cx="0" cy="0"/>
        </a:xfrm>
      </p:grpSpPr>
      <p:sp>
        <p:nvSpPr>
          <p:cNvPr id="349" name="Google Shape;349;p44"/>
          <p:cNvSpPr/>
          <p:nvPr/>
        </p:nvSpPr>
        <p:spPr>
          <a:xfrm>
            <a:off x="228600" y="223625"/>
            <a:ext cx="6299100" cy="4691700"/>
          </a:xfrm>
          <a:prstGeom prst="roundRect">
            <a:avLst>
              <a:gd fmla="val 3982"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44"/>
          <p:cNvSpPr/>
          <p:nvPr/>
        </p:nvSpPr>
        <p:spPr>
          <a:xfrm>
            <a:off x="8378775" y="223500"/>
            <a:ext cx="536700" cy="4696500"/>
          </a:xfrm>
          <a:prstGeom prst="roundRect">
            <a:avLst>
              <a:gd fmla="val 3056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44"/>
          <p:cNvSpPr/>
          <p:nvPr>
            <p:ph idx="2" type="pic"/>
          </p:nvPr>
        </p:nvSpPr>
        <p:spPr>
          <a:xfrm>
            <a:off x="6702550" y="228300"/>
            <a:ext cx="1501500" cy="4691700"/>
          </a:xfrm>
          <a:prstGeom prst="roundRect">
            <a:avLst>
              <a:gd fmla="val 16667" name="adj"/>
            </a:avLst>
          </a:prstGeom>
          <a:noFill/>
          <a:ln>
            <a:noFill/>
          </a:ln>
        </p:spPr>
      </p:sp>
      <p:sp>
        <p:nvSpPr>
          <p:cNvPr id="352" name="Google Shape;352;p44"/>
          <p:cNvSpPr txBox="1"/>
          <p:nvPr>
            <p:ph type="title"/>
          </p:nvPr>
        </p:nvSpPr>
        <p:spPr>
          <a:xfrm>
            <a:off x="409800" y="2743200"/>
            <a:ext cx="5648100" cy="2400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5000"/>
              <a:buFont typeface="Darker Grotesque Medium"/>
              <a:buNone/>
              <a:defRPr b="0" sz="35000">
                <a:solidFill>
                  <a:schemeClr val="lt1"/>
                </a:solidFill>
                <a:latin typeface="Darker Grotesque Medium"/>
                <a:ea typeface="Darker Grotesque Medium"/>
                <a:cs typeface="Darker Grotesque Medium"/>
                <a:sym typeface="Darker Grotesque Medium"/>
              </a:defRPr>
            </a:lvl1pPr>
            <a:lvl2pPr lvl="1">
              <a:spcBef>
                <a:spcPts val="0"/>
              </a:spcBef>
              <a:spcAft>
                <a:spcPts val="0"/>
              </a:spcAft>
              <a:buClr>
                <a:schemeClr val="lt1"/>
              </a:buClr>
              <a:buSzPts val="35000"/>
              <a:buNone/>
              <a:defRPr sz="35000">
                <a:solidFill>
                  <a:schemeClr val="lt1"/>
                </a:solidFill>
              </a:defRPr>
            </a:lvl2pPr>
            <a:lvl3pPr lvl="2">
              <a:spcBef>
                <a:spcPts val="0"/>
              </a:spcBef>
              <a:spcAft>
                <a:spcPts val="0"/>
              </a:spcAft>
              <a:buClr>
                <a:schemeClr val="lt1"/>
              </a:buClr>
              <a:buSzPts val="35000"/>
              <a:buNone/>
              <a:defRPr sz="35000">
                <a:solidFill>
                  <a:schemeClr val="lt1"/>
                </a:solidFill>
              </a:defRPr>
            </a:lvl3pPr>
            <a:lvl4pPr lvl="3">
              <a:spcBef>
                <a:spcPts val="0"/>
              </a:spcBef>
              <a:spcAft>
                <a:spcPts val="0"/>
              </a:spcAft>
              <a:buClr>
                <a:schemeClr val="lt1"/>
              </a:buClr>
              <a:buSzPts val="35000"/>
              <a:buNone/>
              <a:defRPr sz="35000">
                <a:solidFill>
                  <a:schemeClr val="lt1"/>
                </a:solidFill>
              </a:defRPr>
            </a:lvl4pPr>
            <a:lvl5pPr lvl="4">
              <a:spcBef>
                <a:spcPts val="0"/>
              </a:spcBef>
              <a:spcAft>
                <a:spcPts val="0"/>
              </a:spcAft>
              <a:buClr>
                <a:schemeClr val="lt1"/>
              </a:buClr>
              <a:buSzPts val="35000"/>
              <a:buNone/>
              <a:defRPr sz="35000">
                <a:solidFill>
                  <a:schemeClr val="lt1"/>
                </a:solidFill>
              </a:defRPr>
            </a:lvl5pPr>
            <a:lvl6pPr lvl="5">
              <a:spcBef>
                <a:spcPts val="0"/>
              </a:spcBef>
              <a:spcAft>
                <a:spcPts val="0"/>
              </a:spcAft>
              <a:buClr>
                <a:schemeClr val="lt1"/>
              </a:buClr>
              <a:buSzPts val="35000"/>
              <a:buNone/>
              <a:defRPr sz="35000">
                <a:solidFill>
                  <a:schemeClr val="lt1"/>
                </a:solidFill>
              </a:defRPr>
            </a:lvl6pPr>
            <a:lvl7pPr lvl="6">
              <a:spcBef>
                <a:spcPts val="0"/>
              </a:spcBef>
              <a:spcAft>
                <a:spcPts val="0"/>
              </a:spcAft>
              <a:buClr>
                <a:schemeClr val="lt1"/>
              </a:buClr>
              <a:buSzPts val="35000"/>
              <a:buNone/>
              <a:defRPr sz="35000">
                <a:solidFill>
                  <a:schemeClr val="lt1"/>
                </a:solidFill>
              </a:defRPr>
            </a:lvl7pPr>
            <a:lvl8pPr lvl="7">
              <a:spcBef>
                <a:spcPts val="0"/>
              </a:spcBef>
              <a:spcAft>
                <a:spcPts val="0"/>
              </a:spcAft>
              <a:buClr>
                <a:schemeClr val="lt1"/>
              </a:buClr>
              <a:buSzPts val="35000"/>
              <a:buNone/>
              <a:defRPr sz="35000">
                <a:solidFill>
                  <a:schemeClr val="lt1"/>
                </a:solidFill>
              </a:defRPr>
            </a:lvl8pPr>
            <a:lvl9pPr lvl="8">
              <a:spcBef>
                <a:spcPts val="0"/>
              </a:spcBef>
              <a:spcAft>
                <a:spcPts val="0"/>
              </a:spcAft>
              <a:buClr>
                <a:schemeClr val="lt1"/>
              </a:buClr>
              <a:buSzPts val="35000"/>
              <a:buNone/>
              <a:defRPr sz="35000">
                <a:solidFill>
                  <a:schemeClr val="lt1"/>
                </a:solidFill>
              </a:defRPr>
            </a:lvl9pPr>
          </a:lstStyle>
          <a:p/>
        </p:txBody>
      </p:sp>
      <p:sp>
        <p:nvSpPr>
          <p:cNvPr id="353" name="Google Shape;353;p44"/>
          <p:cNvSpPr txBox="1"/>
          <p:nvPr>
            <p:ph idx="1" type="subTitle"/>
          </p:nvPr>
        </p:nvSpPr>
        <p:spPr>
          <a:xfrm>
            <a:off x="351400" y="314425"/>
            <a:ext cx="4283400" cy="30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rchivo"/>
              <a:buNone/>
              <a:defRPr b="0" sz="1400">
                <a:solidFill>
                  <a:schemeClr val="lt1"/>
                </a:solidFill>
                <a:latin typeface="Archivo"/>
                <a:ea typeface="Archivo"/>
                <a:cs typeface="Archivo"/>
                <a:sym typeface="Archivo"/>
              </a:defRPr>
            </a:lvl1pPr>
            <a:lvl2pPr lvl="1">
              <a:spcBef>
                <a:spcPts val="0"/>
              </a:spcBef>
              <a:spcAft>
                <a:spcPts val="0"/>
              </a:spcAft>
              <a:buSzPts val="1400"/>
              <a:buFont typeface="Archivo"/>
              <a:buNone/>
              <a:defRPr>
                <a:latin typeface="Archivo"/>
                <a:ea typeface="Archivo"/>
                <a:cs typeface="Archivo"/>
                <a:sym typeface="Archivo"/>
              </a:defRPr>
            </a:lvl2pPr>
            <a:lvl3pPr lvl="2">
              <a:spcBef>
                <a:spcPts val="0"/>
              </a:spcBef>
              <a:spcAft>
                <a:spcPts val="0"/>
              </a:spcAft>
              <a:buSzPts val="1400"/>
              <a:buFont typeface="Archivo"/>
              <a:buNone/>
              <a:defRPr>
                <a:latin typeface="Archivo"/>
                <a:ea typeface="Archivo"/>
                <a:cs typeface="Archivo"/>
                <a:sym typeface="Archivo"/>
              </a:defRPr>
            </a:lvl3pPr>
            <a:lvl4pPr lvl="3">
              <a:spcBef>
                <a:spcPts val="0"/>
              </a:spcBef>
              <a:spcAft>
                <a:spcPts val="0"/>
              </a:spcAft>
              <a:buSzPts val="1400"/>
              <a:buFont typeface="Archivo"/>
              <a:buNone/>
              <a:defRPr>
                <a:latin typeface="Archivo"/>
                <a:ea typeface="Archivo"/>
                <a:cs typeface="Archivo"/>
                <a:sym typeface="Archivo"/>
              </a:defRPr>
            </a:lvl4pPr>
            <a:lvl5pPr lvl="4">
              <a:spcBef>
                <a:spcPts val="0"/>
              </a:spcBef>
              <a:spcAft>
                <a:spcPts val="0"/>
              </a:spcAft>
              <a:buSzPts val="1400"/>
              <a:buFont typeface="Archivo"/>
              <a:buNone/>
              <a:defRPr>
                <a:latin typeface="Archivo"/>
                <a:ea typeface="Archivo"/>
                <a:cs typeface="Archivo"/>
                <a:sym typeface="Archivo"/>
              </a:defRPr>
            </a:lvl5pPr>
            <a:lvl6pPr lvl="5">
              <a:spcBef>
                <a:spcPts val="0"/>
              </a:spcBef>
              <a:spcAft>
                <a:spcPts val="0"/>
              </a:spcAft>
              <a:buSzPts val="1400"/>
              <a:buFont typeface="Archivo"/>
              <a:buNone/>
              <a:defRPr>
                <a:latin typeface="Archivo"/>
                <a:ea typeface="Archivo"/>
                <a:cs typeface="Archivo"/>
                <a:sym typeface="Archivo"/>
              </a:defRPr>
            </a:lvl6pPr>
            <a:lvl7pPr lvl="6">
              <a:spcBef>
                <a:spcPts val="0"/>
              </a:spcBef>
              <a:spcAft>
                <a:spcPts val="0"/>
              </a:spcAft>
              <a:buSzPts val="1400"/>
              <a:buFont typeface="Archivo"/>
              <a:buNone/>
              <a:defRPr>
                <a:latin typeface="Archivo"/>
                <a:ea typeface="Archivo"/>
                <a:cs typeface="Archivo"/>
                <a:sym typeface="Archivo"/>
              </a:defRPr>
            </a:lvl7pPr>
            <a:lvl8pPr lvl="7">
              <a:spcBef>
                <a:spcPts val="0"/>
              </a:spcBef>
              <a:spcAft>
                <a:spcPts val="0"/>
              </a:spcAft>
              <a:buSzPts val="1400"/>
              <a:buFont typeface="Archivo"/>
              <a:buNone/>
              <a:defRPr>
                <a:latin typeface="Archivo"/>
                <a:ea typeface="Archivo"/>
                <a:cs typeface="Archivo"/>
                <a:sym typeface="Archivo"/>
              </a:defRPr>
            </a:lvl8pPr>
            <a:lvl9pPr lvl="8">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bjective" type="tx">
  <p:cSld name="TITLE_AND_BODY">
    <p:bg>
      <p:bgPr>
        <a:solidFill>
          <a:schemeClr val="lt1"/>
        </a:solidFill>
      </p:bgPr>
    </p:bg>
    <p:spTree>
      <p:nvGrpSpPr>
        <p:cNvPr id="354" name="Shape 354"/>
        <p:cNvGrpSpPr/>
        <p:nvPr/>
      </p:nvGrpSpPr>
      <p:grpSpPr>
        <a:xfrm>
          <a:off x="0" y="0"/>
          <a:ext cx="0" cy="0"/>
          <a:chOff x="0" y="0"/>
          <a:chExt cx="0" cy="0"/>
        </a:xfrm>
      </p:grpSpPr>
      <p:sp>
        <p:nvSpPr>
          <p:cNvPr id="355" name="Google Shape;355;p45"/>
          <p:cNvSpPr/>
          <p:nvPr/>
        </p:nvSpPr>
        <p:spPr>
          <a:xfrm>
            <a:off x="22860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45"/>
          <p:cNvSpPr/>
          <p:nvPr/>
        </p:nvSpPr>
        <p:spPr>
          <a:xfrm>
            <a:off x="228600" y="2604950"/>
            <a:ext cx="4286100" cy="20457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45"/>
          <p:cNvSpPr/>
          <p:nvPr>
            <p:ph idx="2" type="pic"/>
          </p:nvPr>
        </p:nvSpPr>
        <p:spPr>
          <a:xfrm>
            <a:off x="4629150" y="2604950"/>
            <a:ext cx="4286100" cy="2042100"/>
          </a:xfrm>
          <a:prstGeom prst="roundRect">
            <a:avLst>
              <a:gd fmla="val 10953" name="adj"/>
            </a:avLst>
          </a:prstGeom>
          <a:noFill/>
          <a:ln>
            <a:noFill/>
          </a:ln>
        </p:spPr>
      </p:sp>
      <p:sp>
        <p:nvSpPr>
          <p:cNvPr id="358" name="Google Shape;358;p45"/>
          <p:cNvSpPr txBox="1"/>
          <p:nvPr>
            <p:ph idx="1" type="subTitle"/>
          </p:nvPr>
        </p:nvSpPr>
        <p:spPr>
          <a:xfrm>
            <a:off x="29190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45"/>
          <p:cNvSpPr txBox="1"/>
          <p:nvPr>
            <p:ph idx="3" type="body"/>
          </p:nvPr>
        </p:nvSpPr>
        <p:spPr>
          <a:xfrm>
            <a:off x="29190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0" name="Google Shape;360;p45"/>
          <p:cNvSpPr txBox="1"/>
          <p:nvPr>
            <p:ph idx="4"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61" name="Google Shape;361;p45"/>
          <p:cNvSpPr/>
          <p:nvPr/>
        </p:nvSpPr>
        <p:spPr>
          <a:xfrm>
            <a:off x="3205900" y="223625"/>
            <a:ext cx="27378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45"/>
          <p:cNvSpPr txBox="1"/>
          <p:nvPr>
            <p:ph idx="5" type="subTitle"/>
          </p:nvPr>
        </p:nvSpPr>
        <p:spPr>
          <a:xfrm>
            <a:off x="3266546" y="1260225"/>
            <a:ext cx="24432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45"/>
          <p:cNvSpPr txBox="1"/>
          <p:nvPr>
            <p:ph idx="6" type="body"/>
          </p:nvPr>
        </p:nvSpPr>
        <p:spPr>
          <a:xfrm>
            <a:off x="3266550" y="1663200"/>
            <a:ext cx="26187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4" name="Google Shape;364;p45"/>
          <p:cNvSpPr txBox="1"/>
          <p:nvPr>
            <p:ph idx="7"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65" name="Google Shape;365;p45"/>
          <p:cNvSpPr/>
          <p:nvPr/>
        </p:nvSpPr>
        <p:spPr>
          <a:xfrm>
            <a:off x="6063950" y="223625"/>
            <a:ext cx="2857500" cy="2259300"/>
          </a:xfrm>
          <a:prstGeom prst="roundRect">
            <a:avLst>
              <a:gd fmla="val 691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5"/>
          <p:cNvSpPr txBox="1"/>
          <p:nvPr>
            <p:ph idx="8" type="subTitle"/>
          </p:nvPr>
        </p:nvSpPr>
        <p:spPr>
          <a:xfrm>
            <a:off x="6127250" y="1260225"/>
            <a:ext cx="2550000" cy="402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5"/>
          <p:cNvSpPr txBox="1"/>
          <p:nvPr>
            <p:ph idx="9" type="body"/>
          </p:nvPr>
        </p:nvSpPr>
        <p:spPr>
          <a:xfrm>
            <a:off x="6127250" y="1663200"/>
            <a:ext cx="2737800" cy="681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8" name="Google Shape;368;p45"/>
          <p:cNvSpPr txBox="1"/>
          <p:nvPr>
            <p:ph idx="13"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SzPts val="2400"/>
              <a:buNone/>
              <a:defRPr/>
            </a:lvl1pPr>
            <a:lvl2pPr lvl="1">
              <a:lnSpc>
                <a:spcPct val="50000"/>
              </a:lnSpc>
              <a:spcBef>
                <a:spcPts val="0"/>
              </a:spcBef>
              <a:spcAft>
                <a:spcPts val="0"/>
              </a:spcAft>
              <a:buSzPts val="1400"/>
              <a:buNone/>
              <a:defRPr/>
            </a:lvl2pPr>
            <a:lvl3pPr lvl="2">
              <a:lnSpc>
                <a:spcPct val="50000"/>
              </a:lnSpc>
              <a:spcBef>
                <a:spcPts val="0"/>
              </a:spcBef>
              <a:spcAft>
                <a:spcPts val="0"/>
              </a:spcAft>
              <a:buSzPts val="1400"/>
              <a:buNone/>
              <a:defRPr/>
            </a:lvl3pPr>
            <a:lvl4pPr lvl="3">
              <a:lnSpc>
                <a:spcPct val="50000"/>
              </a:lnSpc>
              <a:spcBef>
                <a:spcPts val="0"/>
              </a:spcBef>
              <a:spcAft>
                <a:spcPts val="0"/>
              </a:spcAft>
              <a:buSzPts val="1400"/>
              <a:buNone/>
              <a:defRPr/>
            </a:lvl4pPr>
            <a:lvl5pPr lvl="4">
              <a:lnSpc>
                <a:spcPct val="50000"/>
              </a:lnSpc>
              <a:spcBef>
                <a:spcPts val="0"/>
              </a:spcBef>
              <a:spcAft>
                <a:spcPts val="0"/>
              </a:spcAft>
              <a:buSzPts val="1400"/>
              <a:buNone/>
              <a:defRPr/>
            </a:lvl5pPr>
            <a:lvl6pPr lvl="5">
              <a:lnSpc>
                <a:spcPct val="50000"/>
              </a:lnSpc>
              <a:spcBef>
                <a:spcPts val="0"/>
              </a:spcBef>
              <a:spcAft>
                <a:spcPts val="0"/>
              </a:spcAft>
              <a:buSzPts val="1400"/>
              <a:buNone/>
              <a:defRPr/>
            </a:lvl6pPr>
            <a:lvl7pPr lvl="6">
              <a:lnSpc>
                <a:spcPct val="50000"/>
              </a:lnSpc>
              <a:spcBef>
                <a:spcPts val="0"/>
              </a:spcBef>
              <a:spcAft>
                <a:spcPts val="0"/>
              </a:spcAft>
              <a:buSzPts val="1400"/>
              <a:buNone/>
              <a:defRPr/>
            </a:lvl7pPr>
            <a:lvl8pPr lvl="7">
              <a:lnSpc>
                <a:spcPct val="50000"/>
              </a:lnSpc>
              <a:spcBef>
                <a:spcPts val="0"/>
              </a:spcBef>
              <a:spcAft>
                <a:spcPts val="0"/>
              </a:spcAft>
              <a:buSzPts val="1400"/>
              <a:buNone/>
              <a:defRPr/>
            </a:lvl8pPr>
            <a:lvl9pPr lvl="8">
              <a:lnSpc>
                <a:spcPct val="50000"/>
              </a:lnSpc>
              <a:spcBef>
                <a:spcPts val="0"/>
              </a:spcBef>
              <a:spcAft>
                <a:spcPts val="0"/>
              </a:spcAft>
              <a:buSzPts val="1400"/>
              <a:buNone/>
              <a:defRPr/>
            </a:lvl9pPr>
          </a:lstStyle>
          <a:p/>
        </p:txBody>
      </p:sp>
      <p:sp>
        <p:nvSpPr>
          <p:cNvPr id="369" name="Google Shape;369;p45"/>
          <p:cNvSpPr txBox="1"/>
          <p:nvPr>
            <p:ph idx="14" type="subTitle"/>
          </p:nvPr>
        </p:nvSpPr>
        <p:spPr>
          <a:xfrm>
            <a:off x="291900" y="3371375"/>
            <a:ext cx="40677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70" name="Google Shape;370;p45"/>
          <p:cNvSpPr txBox="1"/>
          <p:nvPr>
            <p:ph idx="15" type="body"/>
          </p:nvPr>
        </p:nvSpPr>
        <p:spPr>
          <a:xfrm>
            <a:off x="291900" y="3837225"/>
            <a:ext cx="4143900" cy="744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371" name="Google Shape;371;p45"/>
          <p:cNvSpPr txBox="1"/>
          <p:nvPr>
            <p:ph idx="16" type="subTitle"/>
          </p:nvPr>
        </p:nvSpPr>
        <p:spPr>
          <a:xfrm>
            <a:off x="291900" y="2740300"/>
            <a:ext cx="2460600" cy="447000"/>
          </a:xfrm>
          <a:prstGeom prst="rect">
            <a:avLst/>
          </a:prstGeom>
        </p:spPr>
        <p:txBody>
          <a:bodyPr anchorCtr="0" anchor="t" bIns="91425" lIns="91425" spcFirstLastPara="1" rIns="91425" wrap="square" tIns="91425">
            <a:noAutofit/>
          </a:bodyPr>
          <a:lstStyle>
            <a:lvl1pPr lvl="0">
              <a:lnSpc>
                <a:spcPct val="50000"/>
              </a:lnSpc>
              <a:spcBef>
                <a:spcPts val="0"/>
              </a:spcBef>
              <a:spcAft>
                <a:spcPts val="0"/>
              </a:spcAft>
              <a:buClr>
                <a:schemeClr val="lt1"/>
              </a:buClr>
              <a:buSzPts val="2400"/>
              <a:buNone/>
              <a:defRPr>
                <a:solidFill>
                  <a:schemeClr val="lt1"/>
                </a:solidFill>
              </a:defRPr>
            </a:lvl1pPr>
            <a:lvl2pPr lvl="1">
              <a:lnSpc>
                <a:spcPct val="50000"/>
              </a:lnSpc>
              <a:spcBef>
                <a:spcPts val="0"/>
              </a:spcBef>
              <a:spcAft>
                <a:spcPts val="0"/>
              </a:spcAft>
              <a:buClr>
                <a:schemeClr val="lt1"/>
              </a:buClr>
              <a:buSzPts val="1400"/>
              <a:buNone/>
              <a:defRPr>
                <a:solidFill>
                  <a:schemeClr val="lt1"/>
                </a:solidFill>
              </a:defRPr>
            </a:lvl2pPr>
            <a:lvl3pPr lvl="2">
              <a:lnSpc>
                <a:spcPct val="50000"/>
              </a:lnSpc>
              <a:spcBef>
                <a:spcPts val="0"/>
              </a:spcBef>
              <a:spcAft>
                <a:spcPts val="0"/>
              </a:spcAft>
              <a:buClr>
                <a:schemeClr val="lt1"/>
              </a:buClr>
              <a:buSzPts val="1400"/>
              <a:buNone/>
              <a:defRPr>
                <a:solidFill>
                  <a:schemeClr val="lt1"/>
                </a:solidFill>
              </a:defRPr>
            </a:lvl3pPr>
            <a:lvl4pPr lvl="3">
              <a:lnSpc>
                <a:spcPct val="50000"/>
              </a:lnSpc>
              <a:spcBef>
                <a:spcPts val="0"/>
              </a:spcBef>
              <a:spcAft>
                <a:spcPts val="0"/>
              </a:spcAft>
              <a:buClr>
                <a:schemeClr val="lt1"/>
              </a:buClr>
              <a:buSzPts val="1400"/>
              <a:buNone/>
              <a:defRPr>
                <a:solidFill>
                  <a:schemeClr val="lt1"/>
                </a:solidFill>
              </a:defRPr>
            </a:lvl4pPr>
            <a:lvl5pPr lvl="4">
              <a:lnSpc>
                <a:spcPct val="50000"/>
              </a:lnSpc>
              <a:spcBef>
                <a:spcPts val="0"/>
              </a:spcBef>
              <a:spcAft>
                <a:spcPts val="0"/>
              </a:spcAft>
              <a:buClr>
                <a:schemeClr val="lt1"/>
              </a:buClr>
              <a:buSzPts val="1400"/>
              <a:buNone/>
              <a:defRPr>
                <a:solidFill>
                  <a:schemeClr val="lt1"/>
                </a:solidFill>
              </a:defRPr>
            </a:lvl5pPr>
            <a:lvl6pPr lvl="5">
              <a:lnSpc>
                <a:spcPct val="50000"/>
              </a:lnSpc>
              <a:spcBef>
                <a:spcPts val="0"/>
              </a:spcBef>
              <a:spcAft>
                <a:spcPts val="0"/>
              </a:spcAft>
              <a:buClr>
                <a:schemeClr val="lt1"/>
              </a:buClr>
              <a:buSzPts val="1400"/>
              <a:buNone/>
              <a:defRPr>
                <a:solidFill>
                  <a:schemeClr val="lt1"/>
                </a:solidFill>
              </a:defRPr>
            </a:lvl6pPr>
            <a:lvl7pPr lvl="6">
              <a:lnSpc>
                <a:spcPct val="50000"/>
              </a:lnSpc>
              <a:spcBef>
                <a:spcPts val="0"/>
              </a:spcBef>
              <a:spcAft>
                <a:spcPts val="0"/>
              </a:spcAft>
              <a:buClr>
                <a:schemeClr val="lt1"/>
              </a:buClr>
              <a:buSzPts val="1400"/>
              <a:buNone/>
              <a:defRPr>
                <a:solidFill>
                  <a:schemeClr val="lt1"/>
                </a:solidFill>
              </a:defRPr>
            </a:lvl7pPr>
            <a:lvl8pPr lvl="7">
              <a:lnSpc>
                <a:spcPct val="50000"/>
              </a:lnSpc>
              <a:spcBef>
                <a:spcPts val="0"/>
              </a:spcBef>
              <a:spcAft>
                <a:spcPts val="0"/>
              </a:spcAft>
              <a:buClr>
                <a:schemeClr val="lt1"/>
              </a:buClr>
              <a:buSzPts val="1400"/>
              <a:buNone/>
              <a:defRPr>
                <a:solidFill>
                  <a:schemeClr val="lt1"/>
                </a:solidFill>
              </a:defRPr>
            </a:lvl8pPr>
            <a:lvl9pPr lvl="8">
              <a:lnSpc>
                <a:spcPct val="50000"/>
              </a:lnSpc>
              <a:spcBef>
                <a:spcPts val="0"/>
              </a:spcBef>
              <a:spcAft>
                <a:spcPts val="0"/>
              </a:spcAft>
              <a:buClr>
                <a:schemeClr val="lt1"/>
              </a:buClr>
              <a:buSzPts val="1400"/>
              <a:buNone/>
              <a:defRPr>
                <a:solidFill>
                  <a:schemeClr val="lt1"/>
                </a:solidFill>
              </a:defRPr>
            </a:lvl9pPr>
          </a:lstStyle>
          <a:p/>
        </p:txBody>
      </p:sp>
      <p:sp>
        <p:nvSpPr>
          <p:cNvPr id="372" name="Google Shape;372;p4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45"/>
          <p:cNvSpPr txBox="1"/>
          <p:nvPr>
            <p:ph idx="1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374" name="Google Shape;374;p4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type="twoColTx">
  <p:cSld name="TITLE_AND_TWO_COLUMNS">
    <p:spTree>
      <p:nvGrpSpPr>
        <p:cNvPr id="375" name="Shape 375"/>
        <p:cNvGrpSpPr/>
        <p:nvPr/>
      </p:nvGrpSpPr>
      <p:grpSpPr>
        <a:xfrm>
          <a:off x="0" y="0"/>
          <a:ext cx="0" cy="0"/>
          <a:chOff x="0" y="0"/>
          <a:chExt cx="0" cy="0"/>
        </a:xfrm>
      </p:grpSpPr>
      <p:sp>
        <p:nvSpPr>
          <p:cNvPr id="376" name="Google Shape;376;p4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6"/>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78" name="Google Shape;378;p4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s &amp; Cons" type="titleOnly">
  <p:cSld name="TITLE_ONLY">
    <p:bg>
      <p:bgPr>
        <a:solidFill>
          <a:schemeClr val="lt1"/>
        </a:solidFill>
      </p:bgPr>
    </p:bg>
    <p:spTree>
      <p:nvGrpSpPr>
        <p:cNvPr id="379" name="Shape 379"/>
        <p:cNvGrpSpPr/>
        <p:nvPr/>
      </p:nvGrpSpPr>
      <p:grpSpPr>
        <a:xfrm>
          <a:off x="0" y="0"/>
          <a:ext cx="0" cy="0"/>
          <a:chOff x="0" y="0"/>
          <a:chExt cx="0" cy="0"/>
        </a:xfrm>
      </p:grpSpPr>
      <p:sp>
        <p:nvSpPr>
          <p:cNvPr id="380" name="Google Shape;380;p47"/>
          <p:cNvSpPr/>
          <p:nvPr/>
        </p:nvSpPr>
        <p:spPr>
          <a:xfrm>
            <a:off x="228600" y="223625"/>
            <a:ext cx="4825200" cy="44379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7"/>
          <p:cNvSpPr/>
          <p:nvPr/>
        </p:nvSpPr>
        <p:spPr>
          <a:xfrm>
            <a:off x="5188325" y="223625"/>
            <a:ext cx="3727200" cy="44379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47"/>
          <p:cNvSpPr txBox="1"/>
          <p:nvPr>
            <p:ph type="title"/>
          </p:nvPr>
        </p:nvSpPr>
        <p:spPr>
          <a:xfrm>
            <a:off x="476409" y="3845757"/>
            <a:ext cx="2638500" cy="80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83" name="Google Shape;383;p47"/>
          <p:cNvSpPr txBox="1"/>
          <p:nvPr>
            <p:ph idx="2" type="title"/>
          </p:nvPr>
        </p:nvSpPr>
        <p:spPr>
          <a:xfrm>
            <a:off x="5382375" y="3845757"/>
            <a:ext cx="2110200" cy="66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84" name="Google Shape;384;p47"/>
          <p:cNvSpPr txBox="1"/>
          <p:nvPr>
            <p:ph idx="1" type="body"/>
          </p:nvPr>
        </p:nvSpPr>
        <p:spPr>
          <a:xfrm>
            <a:off x="476409" y="392594"/>
            <a:ext cx="41643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385" name="Google Shape;385;p47"/>
          <p:cNvSpPr txBox="1"/>
          <p:nvPr>
            <p:ph idx="3" type="body"/>
          </p:nvPr>
        </p:nvSpPr>
        <p:spPr>
          <a:xfrm>
            <a:off x="5382375" y="392594"/>
            <a:ext cx="3419400" cy="2608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386" name="Google Shape;386;p4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47"/>
          <p:cNvSpPr txBox="1"/>
          <p:nvPr>
            <p:ph idx="4"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88" name="Google Shape;388;p4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Strategy">
  <p:cSld name="ONE_COLUMN_TEXT">
    <p:bg>
      <p:bgPr>
        <a:solidFill>
          <a:schemeClr val="lt1"/>
        </a:solidFill>
      </p:bgPr>
    </p:bg>
    <p:spTree>
      <p:nvGrpSpPr>
        <p:cNvPr id="389" name="Shape 389"/>
        <p:cNvGrpSpPr/>
        <p:nvPr/>
      </p:nvGrpSpPr>
      <p:grpSpPr>
        <a:xfrm>
          <a:off x="0" y="0"/>
          <a:ext cx="0" cy="0"/>
          <a:chOff x="0" y="0"/>
          <a:chExt cx="0" cy="0"/>
        </a:xfrm>
      </p:grpSpPr>
      <p:sp>
        <p:nvSpPr>
          <p:cNvPr id="390" name="Google Shape;390;p48"/>
          <p:cNvSpPr/>
          <p:nvPr/>
        </p:nvSpPr>
        <p:spPr>
          <a:xfrm>
            <a:off x="228600" y="223625"/>
            <a:ext cx="4238100" cy="4423500"/>
          </a:xfrm>
          <a:prstGeom prst="roundRect">
            <a:avLst>
              <a:gd fmla="val 597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48"/>
          <p:cNvSpPr/>
          <p:nvPr/>
        </p:nvSpPr>
        <p:spPr>
          <a:xfrm>
            <a:off x="4636327" y="223652"/>
            <a:ext cx="4279200" cy="9159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48"/>
          <p:cNvSpPr/>
          <p:nvPr/>
        </p:nvSpPr>
        <p:spPr>
          <a:xfrm>
            <a:off x="4636325" y="1307410"/>
            <a:ext cx="4279200" cy="2371800"/>
          </a:xfrm>
          <a:prstGeom prst="roundRect">
            <a:avLst>
              <a:gd fmla="val 1198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8"/>
          <p:cNvSpPr/>
          <p:nvPr/>
        </p:nvSpPr>
        <p:spPr>
          <a:xfrm>
            <a:off x="4636327" y="3846769"/>
            <a:ext cx="4279200" cy="8004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48"/>
          <p:cNvSpPr txBox="1"/>
          <p:nvPr>
            <p:ph type="title"/>
          </p:nvPr>
        </p:nvSpPr>
        <p:spPr>
          <a:xfrm>
            <a:off x="299276" y="3595975"/>
            <a:ext cx="3630000" cy="915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4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48"/>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97" name="Google Shape;397;p48"/>
          <p:cNvSpPr txBox="1"/>
          <p:nvPr>
            <p:ph idx="2" type="subTitle"/>
          </p:nvPr>
        </p:nvSpPr>
        <p:spPr>
          <a:xfrm>
            <a:off x="4762500" y="210875"/>
            <a:ext cx="586800" cy="915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398" name="Google Shape;398;p48"/>
          <p:cNvSpPr txBox="1"/>
          <p:nvPr>
            <p:ph idx="3" type="subTitle"/>
          </p:nvPr>
        </p:nvSpPr>
        <p:spPr>
          <a:xfrm>
            <a:off x="4762500" y="1307425"/>
            <a:ext cx="586800" cy="237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399" name="Google Shape;399;p48"/>
          <p:cNvSpPr txBox="1"/>
          <p:nvPr>
            <p:ph idx="4" type="subTitle"/>
          </p:nvPr>
        </p:nvSpPr>
        <p:spPr>
          <a:xfrm>
            <a:off x="4762500" y="3846775"/>
            <a:ext cx="586800" cy="80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Font typeface="Darker Grotesque"/>
              <a:buNone/>
              <a:defRPr sz="1800">
                <a:solidFill>
                  <a:schemeClr val="lt1"/>
                </a:solidFill>
              </a:defRPr>
            </a:lvl2pPr>
            <a:lvl3pPr lvl="2">
              <a:spcBef>
                <a:spcPts val="0"/>
              </a:spcBef>
              <a:spcAft>
                <a:spcPts val="0"/>
              </a:spcAft>
              <a:buClr>
                <a:schemeClr val="lt1"/>
              </a:buClr>
              <a:buSzPts val="1800"/>
              <a:buFont typeface="Darker Grotesque"/>
              <a:buNone/>
              <a:defRPr sz="1800">
                <a:solidFill>
                  <a:schemeClr val="lt1"/>
                </a:solidFill>
              </a:defRPr>
            </a:lvl3pPr>
            <a:lvl4pPr lvl="3">
              <a:spcBef>
                <a:spcPts val="0"/>
              </a:spcBef>
              <a:spcAft>
                <a:spcPts val="0"/>
              </a:spcAft>
              <a:buClr>
                <a:schemeClr val="lt1"/>
              </a:buClr>
              <a:buSzPts val="1800"/>
              <a:buFont typeface="Darker Grotesque"/>
              <a:buNone/>
              <a:defRPr sz="1800">
                <a:solidFill>
                  <a:schemeClr val="lt1"/>
                </a:solidFill>
              </a:defRPr>
            </a:lvl4pPr>
            <a:lvl5pPr lvl="4">
              <a:spcBef>
                <a:spcPts val="0"/>
              </a:spcBef>
              <a:spcAft>
                <a:spcPts val="0"/>
              </a:spcAft>
              <a:buClr>
                <a:schemeClr val="lt1"/>
              </a:buClr>
              <a:buSzPts val="1800"/>
              <a:buFont typeface="Darker Grotesque"/>
              <a:buNone/>
              <a:defRPr sz="1800">
                <a:solidFill>
                  <a:schemeClr val="lt1"/>
                </a:solidFill>
              </a:defRPr>
            </a:lvl5pPr>
            <a:lvl6pPr lvl="5">
              <a:spcBef>
                <a:spcPts val="0"/>
              </a:spcBef>
              <a:spcAft>
                <a:spcPts val="0"/>
              </a:spcAft>
              <a:buClr>
                <a:schemeClr val="lt1"/>
              </a:buClr>
              <a:buSzPts val="1800"/>
              <a:buFont typeface="Darker Grotesque"/>
              <a:buNone/>
              <a:defRPr sz="1800">
                <a:solidFill>
                  <a:schemeClr val="lt1"/>
                </a:solidFill>
              </a:defRPr>
            </a:lvl6pPr>
            <a:lvl7pPr lvl="6">
              <a:spcBef>
                <a:spcPts val="0"/>
              </a:spcBef>
              <a:spcAft>
                <a:spcPts val="0"/>
              </a:spcAft>
              <a:buClr>
                <a:schemeClr val="lt1"/>
              </a:buClr>
              <a:buSzPts val="1800"/>
              <a:buFont typeface="Darker Grotesque"/>
              <a:buNone/>
              <a:defRPr sz="1800">
                <a:solidFill>
                  <a:schemeClr val="lt1"/>
                </a:solidFill>
              </a:defRPr>
            </a:lvl7pPr>
            <a:lvl8pPr lvl="7">
              <a:spcBef>
                <a:spcPts val="0"/>
              </a:spcBef>
              <a:spcAft>
                <a:spcPts val="0"/>
              </a:spcAft>
              <a:buClr>
                <a:schemeClr val="lt1"/>
              </a:buClr>
              <a:buSzPts val="1800"/>
              <a:buFont typeface="Darker Grotesque"/>
              <a:buNone/>
              <a:defRPr sz="1800">
                <a:solidFill>
                  <a:schemeClr val="lt1"/>
                </a:solidFill>
              </a:defRPr>
            </a:lvl8pPr>
            <a:lvl9pPr lvl="8">
              <a:spcBef>
                <a:spcPts val="0"/>
              </a:spcBef>
              <a:spcAft>
                <a:spcPts val="0"/>
              </a:spcAft>
              <a:buClr>
                <a:schemeClr val="lt1"/>
              </a:buClr>
              <a:buSzPts val="1800"/>
              <a:buFont typeface="Darker Grotesque"/>
              <a:buNone/>
              <a:defRPr sz="1800">
                <a:solidFill>
                  <a:schemeClr val="lt1"/>
                </a:solidFill>
              </a:defRPr>
            </a:lvl9pPr>
          </a:lstStyle>
          <a:p/>
        </p:txBody>
      </p:sp>
      <p:sp>
        <p:nvSpPr>
          <p:cNvPr id="400" name="Google Shape;400;p48"/>
          <p:cNvSpPr txBox="1"/>
          <p:nvPr>
            <p:ph idx="5" type="body"/>
          </p:nvPr>
        </p:nvSpPr>
        <p:spPr>
          <a:xfrm>
            <a:off x="5922019" y="223650"/>
            <a:ext cx="2922300" cy="9159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1" name="Google Shape;401;p48"/>
          <p:cNvSpPr txBox="1"/>
          <p:nvPr>
            <p:ph idx="6" type="body"/>
          </p:nvPr>
        </p:nvSpPr>
        <p:spPr>
          <a:xfrm>
            <a:off x="5922019" y="1307400"/>
            <a:ext cx="2922300" cy="2371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2" name="Google Shape;402;p48"/>
          <p:cNvSpPr txBox="1"/>
          <p:nvPr>
            <p:ph idx="7" type="body"/>
          </p:nvPr>
        </p:nvSpPr>
        <p:spPr>
          <a:xfrm>
            <a:off x="5922019" y="3846775"/>
            <a:ext cx="2922300" cy="80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03" name="Google Shape;403;p4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s">
  <p:cSld name="CUSTOM">
    <p:spTree>
      <p:nvGrpSpPr>
        <p:cNvPr id="404" name="Shape 404"/>
        <p:cNvGrpSpPr/>
        <p:nvPr/>
      </p:nvGrpSpPr>
      <p:grpSpPr>
        <a:xfrm>
          <a:off x="0" y="0"/>
          <a:ext cx="0" cy="0"/>
          <a:chOff x="0" y="0"/>
          <a:chExt cx="0" cy="0"/>
        </a:xfrm>
      </p:grpSpPr>
      <p:sp>
        <p:nvSpPr>
          <p:cNvPr id="405" name="Google Shape;405;p49"/>
          <p:cNvSpPr/>
          <p:nvPr/>
        </p:nvSpPr>
        <p:spPr>
          <a:xfrm>
            <a:off x="228625" y="223625"/>
            <a:ext cx="8686800" cy="1180200"/>
          </a:xfrm>
          <a:prstGeom prst="roundRect">
            <a:avLst>
              <a:gd fmla="val 1821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9"/>
          <p:cNvSpPr/>
          <p:nvPr>
            <p:ph idx="2" type="pic"/>
          </p:nvPr>
        </p:nvSpPr>
        <p:spPr>
          <a:xfrm>
            <a:off x="228375" y="1508150"/>
            <a:ext cx="2082900" cy="3138900"/>
          </a:xfrm>
          <a:prstGeom prst="roundRect">
            <a:avLst>
              <a:gd fmla="val 16667" name="adj"/>
            </a:avLst>
          </a:prstGeom>
          <a:noFill/>
          <a:ln>
            <a:noFill/>
          </a:ln>
        </p:spPr>
      </p:sp>
      <p:sp>
        <p:nvSpPr>
          <p:cNvPr id="407" name="Google Shape;407;p4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9"/>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09" name="Google Shape;409;p49"/>
          <p:cNvSpPr txBox="1"/>
          <p:nvPr>
            <p:ph type="title"/>
          </p:nvPr>
        </p:nvSpPr>
        <p:spPr>
          <a:xfrm>
            <a:off x="342900" y="269025"/>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49"/>
          <p:cNvSpPr txBox="1"/>
          <p:nvPr>
            <p:ph idx="3" type="body"/>
          </p:nvPr>
        </p:nvSpPr>
        <p:spPr>
          <a:xfrm>
            <a:off x="3920125" y="269025"/>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1" name="Google Shape;411;p49"/>
          <p:cNvSpPr/>
          <p:nvPr>
            <p:ph idx="4" type="pic"/>
          </p:nvPr>
        </p:nvSpPr>
        <p:spPr>
          <a:xfrm>
            <a:off x="2431158" y="1508150"/>
            <a:ext cx="2082900" cy="3138900"/>
          </a:xfrm>
          <a:prstGeom prst="roundRect">
            <a:avLst>
              <a:gd fmla="val 16667" name="adj"/>
            </a:avLst>
          </a:prstGeom>
          <a:noFill/>
          <a:ln>
            <a:noFill/>
          </a:ln>
        </p:spPr>
      </p:sp>
      <p:sp>
        <p:nvSpPr>
          <p:cNvPr id="412" name="Google Shape;412;p49"/>
          <p:cNvSpPr/>
          <p:nvPr>
            <p:ph idx="5" type="pic"/>
          </p:nvPr>
        </p:nvSpPr>
        <p:spPr>
          <a:xfrm>
            <a:off x="4633942" y="1508150"/>
            <a:ext cx="2082900" cy="3138900"/>
          </a:xfrm>
          <a:prstGeom prst="roundRect">
            <a:avLst>
              <a:gd fmla="val 16667" name="adj"/>
            </a:avLst>
          </a:prstGeom>
          <a:noFill/>
          <a:ln>
            <a:noFill/>
          </a:ln>
        </p:spPr>
      </p:sp>
      <p:sp>
        <p:nvSpPr>
          <p:cNvPr id="413" name="Google Shape;413;p49"/>
          <p:cNvSpPr/>
          <p:nvPr>
            <p:ph idx="6" type="pic"/>
          </p:nvPr>
        </p:nvSpPr>
        <p:spPr>
          <a:xfrm>
            <a:off x="6836725" y="1508150"/>
            <a:ext cx="2082900" cy="3138900"/>
          </a:xfrm>
          <a:prstGeom prst="roundRect">
            <a:avLst>
              <a:gd fmla="val 16667" name="adj"/>
            </a:avLst>
          </a:prstGeom>
          <a:noFill/>
          <a:ln>
            <a:noFill/>
          </a:ln>
        </p:spPr>
      </p:sp>
      <p:sp>
        <p:nvSpPr>
          <p:cNvPr id="414" name="Google Shape;414;p4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nfo">
  <p:cSld name="CUSTOM_1_1">
    <p:spTree>
      <p:nvGrpSpPr>
        <p:cNvPr id="415" name="Shape 415"/>
        <p:cNvGrpSpPr/>
        <p:nvPr/>
      </p:nvGrpSpPr>
      <p:grpSpPr>
        <a:xfrm>
          <a:off x="0" y="0"/>
          <a:ext cx="0" cy="0"/>
          <a:chOff x="0" y="0"/>
          <a:chExt cx="0" cy="0"/>
        </a:xfrm>
      </p:grpSpPr>
      <p:sp>
        <p:nvSpPr>
          <p:cNvPr id="416" name="Google Shape;416;p50"/>
          <p:cNvSpPr/>
          <p:nvPr/>
        </p:nvSpPr>
        <p:spPr>
          <a:xfrm>
            <a:off x="228600" y="223675"/>
            <a:ext cx="28629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17" name="Google Shape;417;p50"/>
          <p:cNvSpPr/>
          <p:nvPr/>
        </p:nvSpPr>
        <p:spPr>
          <a:xfrm>
            <a:off x="228625" y="3466850"/>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50"/>
          <p:cNvSpPr txBox="1"/>
          <p:nvPr>
            <p:ph type="title"/>
          </p:nvPr>
        </p:nvSpPr>
        <p:spPr>
          <a:xfrm>
            <a:off x="342900" y="3512250"/>
            <a:ext cx="34572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9" name="Google Shape;419;p50"/>
          <p:cNvSpPr txBox="1"/>
          <p:nvPr>
            <p:ph idx="1" type="body"/>
          </p:nvPr>
        </p:nvSpPr>
        <p:spPr>
          <a:xfrm>
            <a:off x="3920125" y="3512250"/>
            <a:ext cx="41673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0" name="Google Shape;420;p50"/>
          <p:cNvSpPr/>
          <p:nvPr/>
        </p:nvSpPr>
        <p:spPr>
          <a:xfrm>
            <a:off x="3203200" y="223675"/>
            <a:ext cx="27405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21" name="Google Shape;421;p50"/>
          <p:cNvSpPr/>
          <p:nvPr/>
        </p:nvSpPr>
        <p:spPr>
          <a:xfrm>
            <a:off x="6057900" y="223675"/>
            <a:ext cx="2866200" cy="3144600"/>
          </a:xfrm>
          <a:prstGeom prst="roundRect">
            <a:avLst>
              <a:gd fmla="val 728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22" name="Google Shape;422;p50"/>
          <p:cNvSpPr txBox="1"/>
          <p:nvPr>
            <p:ph idx="2" type="body"/>
          </p:nvPr>
        </p:nvSpPr>
        <p:spPr>
          <a:xfrm>
            <a:off x="22855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23" name="Google Shape;423;p50"/>
          <p:cNvSpPr txBox="1"/>
          <p:nvPr>
            <p:ph idx="3" type="body"/>
          </p:nvPr>
        </p:nvSpPr>
        <p:spPr>
          <a:xfrm>
            <a:off x="3205675" y="1647025"/>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24" name="Google Shape;424;p50"/>
          <p:cNvSpPr txBox="1"/>
          <p:nvPr>
            <p:ph idx="4" type="body"/>
          </p:nvPr>
        </p:nvSpPr>
        <p:spPr>
          <a:xfrm>
            <a:off x="6052500" y="1647025"/>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25" name="Google Shape;425;p50"/>
          <p:cNvSpPr txBox="1"/>
          <p:nvPr>
            <p:ph idx="5" type="subTitle"/>
          </p:nvPr>
        </p:nvSpPr>
        <p:spPr>
          <a:xfrm>
            <a:off x="29190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6" name="Google Shape;426;p50"/>
          <p:cNvSpPr txBox="1"/>
          <p:nvPr>
            <p:ph idx="6" type="subTitle"/>
          </p:nvPr>
        </p:nvSpPr>
        <p:spPr>
          <a:xfrm>
            <a:off x="3266546" y="267300"/>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7" name="Google Shape;427;p50"/>
          <p:cNvSpPr txBox="1"/>
          <p:nvPr>
            <p:ph idx="7" type="subTitle"/>
          </p:nvPr>
        </p:nvSpPr>
        <p:spPr>
          <a:xfrm>
            <a:off x="6127250" y="267300"/>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8" name="Google Shape;428;p50"/>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0"/>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30" name="Google Shape;430;p5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p:cSld name="CUSTOM_11">
    <p:spTree>
      <p:nvGrpSpPr>
        <p:cNvPr id="431" name="Shape 431"/>
        <p:cNvGrpSpPr/>
        <p:nvPr/>
      </p:nvGrpSpPr>
      <p:grpSpPr>
        <a:xfrm>
          <a:off x="0" y="0"/>
          <a:ext cx="0" cy="0"/>
          <a:chOff x="0" y="0"/>
          <a:chExt cx="0" cy="0"/>
        </a:xfrm>
      </p:grpSpPr>
      <p:sp>
        <p:nvSpPr>
          <p:cNvPr id="432" name="Google Shape;432;p51"/>
          <p:cNvSpPr/>
          <p:nvPr/>
        </p:nvSpPr>
        <p:spPr>
          <a:xfrm>
            <a:off x="219700" y="1502438"/>
            <a:ext cx="28629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33" name="Google Shape;433;p51"/>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1"/>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51"/>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36" name="Google Shape;436;p51"/>
          <p:cNvSpPr/>
          <p:nvPr/>
        </p:nvSpPr>
        <p:spPr>
          <a:xfrm>
            <a:off x="3194300" y="1502438"/>
            <a:ext cx="27405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37" name="Google Shape;437;p51"/>
          <p:cNvSpPr/>
          <p:nvPr/>
        </p:nvSpPr>
        <p:spPr>
          <a:xfrm>
            <a:off x="6049000" y="1502438"/>
            <a:ext cx="2866200" cy="3144600"/>
          </a:xfrm>
          <a:prstGeom prst="roundRect">
            <a:avLst>
              <a:gd fmla="val 728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38" name="Google Shape;438;p51"/>
          <p:cNvSpPr txBox="1"/>
          <p:nvPr>
            <p:ph idx="2" type="body"/>
          </p:nvPr>
        </p:nvSpPr>
        <p:spPr>
          <a:xfrm>
            <a:off x="21965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39" name="Google Shape;439;p51"/>
          <p:cNvSpPr txBox="1"/>
          <p:nvPr>
            <p:ph idx="3" type="body"/>
          </p:nvPr>
        </p:nvSpPr>
        <p:spPr>
          <a:xfrm>
            <a:off x="3196775" y="2925788"/>
            <a:ext cx="27405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40" name="Google Shape;440;p51"/>
          <p:cNvSpPr txBox="1"/>
          <p:nvPr>
            <p:ph idx="4" type="body"/>
          </p:nvPr>
        </p:nvSpPr>
        <p:spPr>
          <a:xfrm>
            <a:off x="6043600" y="2925788"/>
            <a:ext cx="2862900" cy="1624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441" name="Google Shape;441;p51"/>
          <p:cNvSpPr txBox="1"/>
          <p:nvPr>
            <p:ph idx="5" type="subTitle"/>
          </p:nvPr>
        </p:nvSpPr>
        <p:spPr>
          <a:xfrm>
            <a:off x="28300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2" name="Google Shape;442;p51"/>
          <p:cNvSpPr txBox="1"/>
          <p:nvPr>
            <p:ph idx="6" type="subTitle"/>
          </p:nvPr>
        </p:nvSpPr>
        <p:spPr>
          <a:xfrm>
            <a:off x="3257646" y="1546063"/>
            <a:ext cx="23184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3" name="Google Shape;443;p51"/>
          <p:cNvSpPr txBox="1"/>
          <p:nvPr>
            <p:ph idx="7" type="subTitle"/>
          </p:nvPr>
        </p:nvSpPr>
        <p:spPr>
          <a:xfrm>
            <a:off x="6118350" y="1546063"/>
            <a:ext cx="2419800" cy="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44" name="Google Shape;444;p51"/>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51"/>
          <p:cNvSpPr txBox="1"/>
          <p:nvPr>
            <p:ph idx="8"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46" name="Google Shape;446;p51"/>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nalysis">
  <p:cSld name="CUSTOM_13">
    <p:spTree>
      <p:nvGrpSpPr>
        <p:cNvPr id="447" name="Shape 447"/>
        <p:cNvGrpSpPr/>
        <p:nvPr/>
      </p:nvGrpSpPr>
      <p:grpSpPr>
        <a:xfrm>
          <a:off x="0" y="0"/>
          <a:ext cx="0" cy="0"/>
          <a:chOff x="0" y="0"/>
          <a:chExt cx="0" cy="0"/>
        </a:xfrm>
      </p:grpSpPr>
      <p:sp>
        <p:nvSpPr>
          <p:cNvPr id="448" name="Google Shape;448;p52"/>
          <p:cNvSpPr/>
          <p:nvPr/>
        </p:nvSpPr>
        <p:spPr>
          <a:xfrm>
            <a:off x="228625" y="223625"/>
            <a:ext cx="8686800" cy="1180200"/>
          </a:xfrm>
          <a:prstGeom prst="roundRect">
            <a:avLst>
              <a:gd fmla="val 1176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52"/>
          <p:cNvSpPr txBox="1"/>
          <p:nvPr>
            <p:ph type="title"/>
          </p:nvPr>
        </p:nvSpPr>
        <p:spPr>
          <a:xfrm>
            <a:off x="342900" y="269025"/>
            <a:ext cx="4291800" cy="8505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52"/>
          <p:cNvSpPr txBox="1"/>
          <p:nvPr>
            <p:ph idx="1" type="body"/>
          </p:nvPr>
        </p:nvSpPr>
        <p:spPr>
          <a:xfrm>
            <a:off x="5349150" y="269025"/>
            <a:ext cx="34575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1" name="Google Shape;451;p52"/>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52"/>
          <p:cNvSpPr txBox="1"/>
          <p:nvPr>
            <p:ph idx="2"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53" name="Google Shape;453;p5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dgeting plan">
  <p:cSld name="CUSTOM_14">
    <p:spTree>
      <p:nvGrpSpPr>
        <p:cNvPr id="454" name="Shape 454"/>
        <p:cNvGrpSpPr/>
        <p:nvPr/>
      </p:nvGrpSpPr>
      <p:grpSpPr>
        <a:xfrm>
          <a:off x="0" y="0"/>
          <a:ext cx="0" cy="0"/>
          <a:chOff x="0" y="0"/>
          <a:chExt cx="0" cy="0"/>
        </a:xfrm>
      </p:grpSpPr>
      <p:sp>
        <p:nvSpPr>
          <p:cNvPr id="455" name="Google Shape;455;p53"/>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53"/>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57" name="Google Shape;457;p53"/>
          <p:cNvSpPr txBox="1"/>
          <p:nvPr>
            <p:ph type="title"/>
          </p:nvPr>
        </p:nvSpPr>
        <p:spPr>
          <a:xfrm>
            <a:off x="228600" y="223625"/>
            <a:ext cx="7978500" cy="379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8" name="Google Shape;458;p53"/>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1">
    <p:bg>
      <p:bgPr>
        <a:solidFill>
          <a:schemeClr val="accent1"/>
        </a:solidFill>
      </p:bgPr>
    </p:bg>
    <p:spTree>
      <p:nvGrpSpPr>
        <p:cNvPr id="459" name="Shape 459"/>
        <p:cNvGrpSpPr/>
        <p:nvPr/>
      </p:nvGrpSpPr>
      <p:grpSpPr>
        <a:xfrm>
          <a:off x="0" y="0"/>
          <a:ext cx="0" cy="0"/>
          <a:chOff x="0" y="0"/>
          <a:chExt cx="0" cy="0"/>
        </a:xfrm>
      </p:grpSpPr>
      <p:sp>
        <p:nvSpPr>
          <p:cNvPr id="460" name="Google Shape;460;p54"/>
          <p:cNvSpPr/>
          <p:nvPr/>
        </p:nvSpPr>
        <p:spPr>
          <a:xfrm>
            <a:off x="228600" y="223625"/>
            <a:ext cx="8686800" cy="1180200"/>
          </a:xfrm>
          <a:prstGeom prst="roundRect">
            <a:avLst>
              <a:gd fmla="val 11763"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54"/>
          <p:cNvSpPr txBox="1"/>
          <p:nvPr>
            <p:ph type="title"/>
          </p:nvPr>
        </p:nvSpPr>
        <p:spPr>
          <a:xfrm>
            <a:off x="342900" y="269025"/>
            <a:ext cx="4141200" cy="101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2" name="Google Shape;462;p54"/>
          <p:cNvSpPr/>
          <p:nvPr>
            <p:ph idx="2" type="pic"/>
          </p:nvPr>
        </p:nvSpPr>
        <p:spPr>
          <a:xfrm>
            <a:off x="228375" y="1508150"/>
            <a:ext cx="2082900" cy="3138900"/>
          </a:xfrm>
          <a:prstGeom prst="roundRect">
            <a:avLst>
              <a:gd fmla="val 16667" name="adj"/>
            </a:avLst>
          </a:prstGeom>
          <a:noFill/>
          <a:ln>
            <a:noFill/>
          </a:ln>
        </p:spPr>
      </p:sp>
      <p:sp>
        <p:nvSpPr>
          <p:cNvPr id="463" name="Google Shape;463;p54"/>
          <p:cNvSpPr/>
          <p:nvPr/>
        </p:nvSpPr>
        <p:spPr>
          <a:xfrm>
            <a:off x="228600" y="4820575"/>
            <a:ext cx="8686800" cy="188700"/>
          </a:xfrm>
          <a:prstGeom prst="roundRect">
            <a:avLst>
              <a:gd fmla="val 3112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54"/>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chivo"/>
              <a:buNone/>
              <a:defRPr b="0" sz="800">
                <a:latin typeface="Archivo"/>
                <a:ea typeface="Archivo"/>
                <a:cs typeface="Archivo"/>
                <a:sym typeface="Archivo"/>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65" name="Google Shape;465;p54"/>
          <p:cNvSpPr/>
          <p:nvPr>
            <p:ph idx="3" type="pic"/>
          </p:nvPr>
        </p:nvSpPr>
        <p:spPr>
          <a:xfrm>
            <a:off x="2431158" y="1508150"/>
            <a:ext cx="2082900" cy="3138900"/>
          </a:xfrm>
          <a:prstGeom prst="roundRect">
            <a:avLst>
              <a:gd fmla="val 16667" name="adj"/>
            </a:avLst>
          </a:prstGeom>
          <a:noFill/>
          <a:ln>
            <a:noFill/>
          </a:ln>
        </p:spPr>
      </p:sp>
      <p:sp>
        <p:nvSpPr>
          <p:cNvPr id="466" name="Google Shape;466;p54"/>
          <p:cNvSpPr/>
          <p:nvPr>
            <p:ph idx="4" type="pic"/>
          </p:nvPr>
        </p:nvSpPr>
        <p:spPr>
          <a:xfrm>
            <a:off x="4633942" y="1508150"/>
            <a:ext cx="2082900" cy="3138900"/>
          </a:xfrm>
          <a:prstGeom prst="roundRect">
            <a:avLst>
              <a:gd fmla="val 16667" name="adj"/>
            </a:avLst>
          </a:prstGeom>
          <a:noFill/>
          <a:ln>
            <a:noFill/>
          </a:ln>
        </p:spPr>
      </p:sp>
      <p:sp>
        <p:nvSpPr>
          <p:cNvPr id="467" name="Google Shape;467;p54"/>
          <p:cNvSpPr/>
          <p:nvPr>
            <p:ph idx="5" type="pic"/>
          </p:nvPr>
        </p:nvSpPr>
        <p:spPr>
          <a:xfrm>
            <a:off x="6836725" y="1508150"/>
            <a:ext cx="2082900" cy="3138900"/>
          </a:xfrm>
          <a:prstGeom prst="roundRect">
            <a:avLst>
              <a:gd fmla="val 16667" name="adj"/>
            </a:avLst>
          </a:prstGeom>
          <a:noFill/>
          <a:ln>
            <a:noFill/>
          </a:ln>
        </p:spPr>
      </p:sp>
      <p:sp>
        <p:nvSpPr>
          <p:cNvPr id="468" name="Google Shape;468;p54"/>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Archivo"/>
                <a:ea typeface="Archivo"/>
                <a:cs typeface="Archivo"/>
                <a:sym typeface="Archivo"/>
              </a:rPr>
              <a:t>‹#›</a:t>
            </a:fld>
            <a:endParaRPr sz="800">
              <a:solidFill>
                <a:schemeClr val="dk1"/>
              </a:solidFill>
              <a:latin typeface="Archivo"/>
              <a:ea typeface="Archivo"/>
              <a:cs typeface="Archivo"/>
              <a:sym typeface="Archiv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Market">
  <p:cSld name="CUSTOM_2">
    <p:spTree>
      <p:nvGrpSpPr>
        <p:cNvPr id="469" name="Shape 469"/>
        <p:cNvGrpSpPr/>
        <p:nvPr/>
      </p:nvGrpSpPr>
      <p:grpSpPr>
        <a:xfrm>
          <a:off x="0" y="0"/>
          <a:ext cx="0" cy="0"/>
          <a:chOff x="0" y="0"/>
          <a:chExt cx="0" cy="0"/>
        </a:xfrm>
      </p:grpSpPr>
      <p:sp>
        <p:nvSpPr>
          <p:cNvPr id="470" name="Google Shape;470;p55"/>
          <p:cNvSpPr/>
          <p:nvPr/>
        </p:nvSpPr>
        <p:spPr>
          <a:xfrm>
            <a:off x="228600" y="3378300"/>
            <a:ext cx="5000700" cy="12687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55"/>
          <p:cNvSpPr/>
          <p:nvPr/>
        </p:nvSpPr>
        <p:spPr>
          <a:xfrm>
            <a:off x="228600" y="223625"/>
            <a:ext cx="50007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55"/>
          <p:cNvSpPr/>
          <p:nvPr>
            <p:ph idx="2" type="pic"/>
          </p:nvPr>
        </p:nvSpPr>
        <p:spPr>
          <a:xfrm>
            <a:off x="5349150" y="223625"/>
            <a:ext cx="3566400" cy="4423500"/>
          </a:xfrm>
          <a:prstGeom prst="roundRect">
            <a:avLst>
              <a:gd fmla="val 16667" name="adj"/>
            </a:avLst>
          </a:prstGeom>
          <a:noFill/>
          <a:ln>
            <a:noFill/>
          </a:ln>
        </p:spPr>
      </p:sp>
      <p:sp>
        <p:nvSpPr>
          <p:cNvPr id="473" name="Google Shape;473;p55"/>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55"/>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5" name="Google Shape;475;p55"/>
          <p:cNvSpPr/>
          <p:nvPr/>
        </p:nvSpPr>
        <p:spPr>
          <a:xfrm>
            <a:off x="228600" y="1275183"/>
            <a:ext cx="50007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55"/>
          <p:cNvSpPr/>
          <p:nvPr/>
        </p:nvSpPr>
        <p:spPr>
          <a:xfrm>
            <a:off x="228600" y="2326742"/>
            <a:ext cx="50007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55"/>
          <p:cNvSpPr txBox="1"/>
          <p:nvPr>
            <p:ph idx="3"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78" name="Google Shape;478;p55"/>
          <p:cNvSpPr txBox="1"/>
          <p:nvPr>
            <p:ph idx="4" type="body"/>
          </p:nvPr>
        </p:nvSpPr>
        <p:spPr>
          <a:xfrm>
            <a:off x="2491100" y="223625"/>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79" name="Google Shape;479;p55"/>
          <p:cNvSpPr txBox="1"/>
          <p:nvPr>
            <p:ph idx="5"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80" name="Google Shape;480;p55"/>
          <p:cNvSpPr txBox="1"/>
          <p:nvPr>
            <p:ph idx="6" type="body"/>
          </p:nvPr>
        </p:nvSpPr>
        <p:spPr>
          <a:xfrm>
            <a:off x="2491150" y="1275188"/>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1" name="Google Shape;481;p55"/>
          <p:cNvSpPr txBox="1"/>
          <p:nvPr>
            <p:ph idx="7"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82" name="Google Shape;482;p55"/>
          <p:cNvSpPr txBox="1"/>
          <p:nvPr>
            <p:ph idx="8" type="body"/>
          </p:nvPr>
        </p:nvSpPr>
        <p:spPr>
          <a:xfrm>
            <a:off x="2491150" y="2326750"/>
            <a:ext cx="27381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83" name="Google Shape;483;p55"/>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484" name="Google Shape;484;p55"/>
          <p:cNvSpPr txBox="1"/>
          <p:nvPr>
            <p:ph type="title"/>
          </p:nvPr>
        </p:nvSpPr>
        <p:spPr>
          <a:xfrm>
            <a:off x="342900" y="3423725"/>
            <a:ext cx="34572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eration slide">
  <p:cSld name="CUSTOM_12">
    <p:spTree>
      <p:nvGrpSpPr>
        <p:cNvPr id="485" name="Shape 485"/>
        <p:cNvGrpSpPr/>
        <p:nvPr/>
      </p:nvGrpSpPr>
      <p:grpSpPr>
        <a:xfrm>
          <a:off x="0" y="0"/>
          <a:ext cx="0" cy="0"/>
          <a:chOff x="0" y="0"/>
          <a:chExt cx="0" cy="0"/>
        </a:xfrm>
      </p:grpSpPr>
      <p:sp>
        <p:nvSpPr>
          <p:cNvPr id="486" name="Google Shape;486;p56"/>
          <p:cNvSpPr/>
          <p:nvPr/>
        </p:nvSpPr>
        <p:spPr>
          <a:xfrm>
            <a:off x="228600" y="3378300"/>
            <a:ext cx="8686800" cy="1245300"/>
          </a:xfrm>
          <a:prstGeom prst="roundRect">
            <a:avLst>
              <a:gd fmla="val 1428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56"/>
          <p:cNvSpPr/>
          <p:nvPr/>
        </p:nvSpPr>
        <p:spPr>
          <a:xfrm>
            <a:off x="228600" y="223625"/>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56"/>
          <p:cNvSpPr/>
          <p:nvPr/>
        </p:nvSpPr>
        <p:spPr>
          <a:xfrm>
            <a:off x="228600" y="1275183"/>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56"/>
          <p:cNvSpPr/>
          <p:nvPr/>
        </p:nvSpPr>
        <p:spPr>
          <a:xfrm>
            <a:off x="228600" y="2326742"/>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56"/>
          <p:cNvSpPr txBox="1"/>
          <p:nvPr>
            <p:ph type="title"/>
          </p:nvPr>
        </p:nvSpPr>
        <p:spPr>
          <a:xfrm>
            <a:off x="345750" y="3423713"/>
            <a:ext cx="4168800" cy="973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1" name="Google Shape;491;p56"/>
          <p:cNvSpPr txBox="1"/>
          <p:nvPr>
            <p:ph idx="1" type="subTitle"/>
          </p:nvPr>
        </p:nvSpPr>
        <p:spPr>
          <a:xfrm>
            <a:off x="342900" y="223625"/>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92" name="Google Shape;492;p56"/>
          <p:cNvSpPr txBox="1"/>
          <p:nvPr>
            <p:ph idx="2" type="body"/>
          </p:nvPr>
        </p:nvSpPr>
        <p:spPr>
          <a:xfrm>
            <a:off x="2167777" y="223625"/>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93" name="Google Shape;493;p56"/>
          <p:cNvSpPr txBox="1"/>
          <p:nvPr>
            <p:ph idx="3" type="subTitle"/>
          </p:nvPr>
        </p:nvSpPr>
        <p:spPr>
          <a:xfrm>
            <a:off x="342947" y="1275188"/>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94" name="Google Shape;494;p56"/>
          <p:cNvSpPr txBox="1"/>
          <p:nvPr>
            <p:ph idx="4" type="body"/>
          </p:nvPr>
        </p:nvSpPr>
        <p:spPr>
          <a:xfrm>
            <a:off x="2167820" y="127518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95" name="Google Shape;495;p56"/>
          <p:cNvSpPr txBox="1"/>
          <p:nvPr>
            <p:ph idx="5" type="subTitle"/>
          </p:nvPr>
        </p:nvSpPr>
        <p:spPr>
          <a:xfrm>
            <a:off x="342947" y="2326750"/>
            <a:ext cx="202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496" name="Google Shape;496;p56"/>
          <p:cNvSpPr txBox="1"/>
          <p:nvPr>
            <p:ph idx="6" type="body"/>
          </p:nvPr>
        </p:nvSpPr>
        <p:spPr>
          <a:xfrm>
            <a:off x="2167820" y="232675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497" name="Google Shape;497;p56"/>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56"/>
          <p:cNvSpPr txBox="1"/>
          <p:nvPr>
            <p:ph idx="7"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99" name="Google Shape;499;p56"/>
          <p:cNvSpPr/>
          <p:nvPr/>
        </p:nvSpPr>
        <p:spPr>
          <a:xfrm>
            <a:off x="4635138" y="223638"/>
            <a:ext cx="4286100" cy="924600"/>
          </a:xfrm>
          <a:prstGeom prst="roundRect">
            <a:avLst>
              <a:gd fmla="val 197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56"/>
          <p:cNvSpPr/>
          <p:nvPr/>
        </p:nvSpPr>
        <p:spPr>
          <a:xfrm>
            <a:off x="4635138" y="1275196"/>
            <a:ext cx="4286100" cy="924600"/>
          </a:xfrm>
          <a:prstGeom prst="roundRect">
            <a:avLst>
              <a:gd fmla="val 1975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56"/>
          <p:cNvSpPr/>
          <p:nvPr/>
        </p:nvSpPr>
        <p:spPr>
          <a:xfrm>
            <a:off x="4635138" y="2326754"/>
            <a:ext cx="4286100" cy="924600"/>
          </a:xfrm>
          <a:prstGeom prst="roundRect">
            <a:avLst>
              <a:gd fmla="val 19759"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56"/>
          <p:cNvSpPr txBox="1"/>
          <p:nvPr>
            <p:ph idx="8" type="subTitle"/>
          </p:nvPr>
        </p:nvSpPr>
        <p:spPr>
          <a:xfrm>
            <a:off x="4749850" y="223650"/>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3" name="Google Shape;503;p56"/>
          <p:cNvSpPr txBox="1"/>
          <p:nvPr>
            <p:ph idx="9" type="body"/>
          </p:nvPr>
        </p:nvSpPr>
        <p:spPr>
          <a:xfrm>
            <a:off x="6574314" y="223638"/>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4" name="Google Shape;504;p56"/>
          <p:cNvSpPr txBox="1"/>
          <p:nvPr>
            <p:ph idx="13" type="subTitle"/>
          </p:nvPr>
        </p:nvSpPr>
        <p:spPr>
          <a:xfrm>
            <a:off x="4749894" y="1275213"/>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5" name="Google Shape;505;p56"/>
          <p:cNvSpPr txBox="1"/>
          <p:nvPr>
            <p:ph idx="14" type="body"/>
          </p:nvPr>
        </p:nvSpPr>
        <p:spPr>
          <a:xfrm>
            <a:off x="6574357" y="1275200"/>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6" name="Google Shape;506;p56"/>
          <p:cNvSpPr txBox="1"/>
          <p:nvPr>
            <p:ph idx="15" type="subTitle"/>
          </p:nvPr>
        </p:nvSpPr>
        <p:spPr>
          <a:xfrm>
            <a:off x="4749894" y="2326775"/>
            <a:ext cx="1908300" cy="92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507" name="Google Shape;507;p56"/>
          <p:cNvSpPr txBox="1"/>
          <p:nvPr>
            <p:ph idx="16" type="body"/>
          </p:nvPr>
        </p:nvSpPr>
        <p:spPr>
          <a:xfrm>
            <a:off x="6574357" y="2326763"/>
            <a:ext cx="2346900" cy="9246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08" name="Google Shape;508;p56"/>
          <p:cNvSpPr txBox="1"/>
          <p:nvPr>
            <p:ph idx="17" type="body"/>
          </p:nvPr>
        </p:nvSpPr>
        <p:spPr>
          <a:xfrm>
            <a:off x="4634650" y="3423725"/>
            <a:ext cx="3452100" cy="748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9" name="Google Shape;509;p56"/>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p:cSld name="CUSTOM_4">
    <p:spTree>
      <p:nvGrpSpPr>
        <p:cNvPr id="510" name="Shape 510"/>
        <p:cNvGrpSpPr/>
        <p:nvPr/>
      </p:nvGrpSpPr>
      <p:grpSpPr>
        <a:xfrm>
          <a:off x="0" y="0"/>
          <a:ext cx="0" cy="0"/>
          <a:chOff x="0" y="0"/>
          <a:chExt cx="0" cy="0"/>
        </a:xfrm>
      </p:grpSpPr>
      <p:sp>
        <p:nvSpPr>
          <p:cNvPr id="511" name="Google Shape;511;p57"/>
          <p:cNvSpPr txBox="1"/>
          <p:nvPr>
            <p:ph type="title"/>
          </p:nvPr>
        </p:nvSpPr>
        <p:spPr>
          <a:xfrm>
            <a:off x="228600" y="223625"/>
            <a:ext cx="3571500" cy="8403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7"/>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57"/>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14" name="Google Shape;514;p57"/>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3">
    <p:spTree>
      <p:nvGrpSpPr>
        <p:cNvPr id="515" name="Shape 515"/>
        <p:cNvGrpSpPr/>
        <p:nvPr/>
      </p:nvGrpSpPr>
      <p:grpSpPr>
        <a:xfrm>
          <a:off x="0" y="0"/>
          <a:ext cx="0" cy="0"/>
          <a:chOff x="0" y="0"/>
          <a:chExt cx="0" cy="0"/>
        </a:xfrm>
      </p:grpSpPr>
      <p:sp>
        <p:nvSpPr>
          <p:cNvPr id="516" name="Google Shape;516;p58"/>
          <p:cNvSpPr/>
          <p:nvPr/>
        </p:nvSpPr>
        <p:spPr>
          <a:xfrm>
            <a:off x="228600" y="223625"/>
            <a:ext cx="4286100" cy="1617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58"/>
          <p:cNvSpPr/>
          <p:nvPr/>
        </p:nvSpPr>
        <p:spPr>
          <a:xfrm>
            <a:off x="228600" y="2007883"/>
            <a:ext cx="4286100" cy="2639100"/>
          </a:xfrm>
          <a:prstGeom prst="roundRect">
            <a:avLst>
              <a:gd fmla="val 945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58"/>
          <p:cNvSpPr/>
          <p:nvPr/>
        </p:nvSpPr>
        <p:spPr>
          <a:xfrm>
            <a:off x="4635150" y="223620"/>
            <a:ext cx="4286100" cy="4423500"/>
          </a:xfrm>
          <a:prstGeom prst="roundRect">
            <a:avLst>
              <a:gd fmla="val 945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58"/>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lvl1pPr lvl="0">
              <a:spcBef>
                <a:spcPts val="0"/>
              </a:spcBef>
              <a:spcAft>
                <a:spcPts val="0"/>
              </a:spcAft>
              <a:buSzPts val="15900"/>
              <a:buNone/>
              <a:defRPr sz="15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0" name="Google Shape;520;p58"/>
          <p:cNvSpPr txBox="1"/>
          <p:nvPr>
            <p:ph idx="1" type="subTitle"/>
          </p:nvPr>
        </p:nvSpPr>
        <p:spPr>
          <a:xfrm>
            <a:off x="300250" y="2184550"/>
            <a:ext cx="3609900" cy="49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21" name="Google Shape;521;p58"/>
          <p:cNvSpPr txBox="1"/>
          <p:nvPr>
            <p:ph idx="2" type="body"/>
          </p:nvPr>
        </p:nvSpPr>
        <p:spPr>
          <a:xfrm>
            <a:off x="342625" y="2878200"/>
            <a:ext cx="4005600" cy="16179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522" name="Google Shape;522;p58"/>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58"/>
          <p:cNvSpPr txBox="1"/>
          <p:nvPr>
            <p:ph idx="3"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24" name="Google Shape;524;p58"/>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CUSTOM_5">
    <p:spTree>
      <p:nvGrpSpPr>
        <p:cNvPr id="525" name="Shape 525"/>
        <p:cNvGrpSpPr/>
        <p:nvPr/>
      </p:nvGrpSpPr>
      <p:grpSpPr>
        <a:xfrm>
          <a:off x="0" y="0"/>
          <a:ext cx="0" cy="0"/>
          <a:chOff x="0" y="0"/>
          <a:chExt cx="0" cy="0"/>
        </a:xfrm>
      </p:grpSpPr>
      <p:sp>
        <p:nvSpPr>
          <p:cNvPr id="526" name="Google Shape;526;p59"/>
          <p:cNvSpPr/>
          <p:nvPr/>
        </p:nvSpPr>
        <p:spPr>
          <a:xfrm>
            <a:off x="228600" y="223625"/>
            <a:ext cx="2817000" cy="3238500"/>
          </a:xfrm>
          <a:prstGeom prst="roundRect">
            <a:avLst>
              <a:gd fmla="val 673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59"/>
          <p:cNvSpPr txBox="1"/>
          <p:nvPr>
            <p:ph type="title"/>
          </p:nvPr>
        </p:nvSpPr>
        <p:spPr>
          <a:xfrm>
            <a:off x="297725"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28" name="Google Shape;528;p59"/>
          <p:cNvSpPr txBox="1"/>
          <p:nvPr>
            <p:ph idx="1" type="subTitle"/>
          </p:nvPr>
        </p:nvSpPr>
        <p:spPr>
          <a:xfrm>
            <a:off x="286975"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29" name="Google Shape;529;p59"/>
          <p:cNvSpPr txBox="1"/>
          <p:nvPr>
            <p:ph idx="2" type="body"/>
          </p:nvPr>
        </p:nvSpPr>
        <p:spPr>
          <a:xfrm>
            <a:off x="297713"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0" name="Google Shape;530;p59"/>
          <p:cNvSpPr/>
          <p:nvPr/>
        </p:nvSpPr>
        <p:spPr>
          <a:xfrm>
            <a:off x="3163566" y="1408550"/>
            <a:ext cx="2817000" cy="3238500"/>
          </a:xfrm>
          <a:prstGeom prst="roundRect">
            <a:avLst>
              <a:gd fmla="val 686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59"/>
          <p:cNvSpPr txBox="1"/>
          <p:nvPr>
            <p:ph idx="3" type="title"/>
          </p:nvPr>
        </p:nvSpPr>
        <p:spPr>
          <a:xfrm>
            <a:off x="3232700" y="1526050"/>
            <a:ext cx="2175600" cy="673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2" name="Google Shape;532;p59"/>
          <p:cNvSpPr txBox="1"/>
          <p:nvPr>
            <p:ph idx="4" type="subTitle"/>
          </p:nvPr>
        </p:nvSpPr>
        <p:spPr>
          <a:xfrm>
            <a:off x="3221925" y="3018275"/>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33" name="Google Shape;533;p59"/>
          <p:cNvSpPr txBox="1"/>
          <p:nvPr>
            <p:ph idx="5" type="body"/>
          </p:nvPr>
        </p:nvSpPr>
        <p:spPr>
          <a:xfrm>
            <a:off x="3232678" y="3359100"/>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4" name="Google Shape;534;p59"/>
          <p:cNvSpPr/>
          <p:nvPr/>
        </p:nvSpPr>
        <p:spPr>
          <a:xfrm>
            <a:off x="6098531" y="223625"/>
            <a:ext cx="2817000" cy="3238500"/>
          </a:xfrm>
          <a:prstGeom prst="roundRect">
            <a:avLst>
              <a:gd fmla="val 824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59"/>
          <p:cNvSpPr txBox="1"/>
          <p:nvPr>
            <p:ph idx="6" type="title"/>
          </p:nvPr>
        </p:nvSpPr>
        <p:spPr>
          <a:xfrm>
            <a:off x="6167650" y="339825"/>
            <a:ext cx="2175600" cy="61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6" name="Google Shape;536;p59"/>
          <p:cNvSpPr txBox="1"/>
          <p:nvPr>
            <p:ph idx="7" type="subTitle"/>
          </p:nvPr>
        </p:nvSpPr>
        <p:spPr>
          <a:xfrm>
            <a:off x="6156900" y="1833350"/>
            <a:ext cx="2658000" cy="351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37" name="Google Shape;537;p59"/>
          <p:cNvSpPr txBox="1"/>
          <p:nvPr>
            <p:ph idx="8" type="body"/>
          </p:nvPr>
        </p:nvSpPr>
        <p:spPr>
          <a:xfrm>
            <a:off x="6167644" y="2174175"/>
            <a:ext cx="2647200" cy="1025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538" name="Google Shape;538;p59"/>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59"/>
          <p:cNvSpPr txBox="1"/>
          <p:nvPr>
            <p:ph idx="9"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40" name="Google Shape;540;p59"/>
          <p:cNvSpPr/>
          <p:nvPr/>
        </p:nvSpPr>
        <p:spPr>
          <a:xfrm>
            <a:off x="176700" y="3614750"/>
            <a:ext cx="2868900" cy="1032300"/>
          </a:xfrm>
          <a:prstGeom prst="roundRect">
            <a:avLst>
              <a:gd fmla="val 178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9"/>
          <p:cNvSpPr/>
          <p:nvPr/>
        </p:nvSpPr>
        <p:spPr>
          <a:xfrm>
            <a:off x="3163575" y="223625"/>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9"/>
          <p:cNvSpPr/>
          <p:nvPr/>
        </p:nvSpPr>
        <p:spPr>
          <a:xfrm>
            <a:off x="6098550" y="3614750"/>
            <a:ext cx="2817000" cy="1032300"/>
          </a:xfrm>
          <a:prstGeom prst="roundRect">
            <a:avLst>
              <a:gd fmla="val 1789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9"/>
          <p:cNvSpPr txBox="1"/>
          <p:nvPr>
            <p:ph idx="13" type="title"/>
          </p:nvPr>
        </p:nvSpPr>
        <p:spPr>
          <a:xfrm>
            <a:off x="336850" y="37519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4" name="Google Shape;544;p59"/>
          <p:cNvSpPr txBox="1"/>
          <p:nvPr>
            <p:ph idx="14" type="title"/>
          </p:nvPr>
        </p:nvSpPr>
        <p:spPr>
          <a:xfrm>
            <a:off x="3363725" y="339825"/>
            <a:ext cx="24858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1000"/>
              <a:buNone/>
              <a:defRPr sz="1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5" name="Google Shape;545;p59"/>
          <p:cNvSpPr txBox="1"/>
          <p:nvPr>
            <p:ph idx="15" type="title"/>
          </p:nvPr>
        </p:nvSpPr>
        <p:spPr>
          <a:xfrm>
            <a:off x="6098100" y="3751925"/>
            <a:ext cx="2817000" cy="895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9500"/>
              <a:buNone/>
              <a:defRPr sz="95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6" name="Google Shape;546;p59"/>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
        <p:nvSpPr>
          <p:cNvPr id="547" name="Google Shape;547;p59"/>
          <p:cNvSpPr txBox="1"/>
          <p:nvPr/>
        </p:nvSpPr>
        <p:spPr>
          <a:xfrm>
            <a:off x="-2481308" y="1833350"/>
            <a:ext cx="2658000" cy="3510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1800">
                <a:solidFill>
                  <a:schemeClr val="lt1"/>
                </a:solidFill>
                <a:latin typeface="Darker Grotesque"/>
                <a:ea typeface="Darker Grotesque"/>
                <a:cs typeface="Darker Grotesque"/>
                <a:sym typeface="Darker Grotesque"/>
              </a:rPr>
              <a:t>100K</a:t>
            </a:r>
            <a:endParaRPr b="1" sz="1800">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CUSTOM_10">
    <p:spTree>
      <p:nvGrpSpPr>
        <p:cNvPr id="548" name="Shape 548"/>
        <p:cNvGrpSpPr/>
        <p:nvPr/>
      </p:nvGrpSpPr>
      <p:grpSpPr>
        <a:xfrm>
          <a:off x="0" y="0"/>
          <a:ext cx="0" cy="0"/>
          <a:chOff x="0" y="0"/>
          <a:chExt cx="0" cy="0"/>
        </a:xfrm>
      </p:grpSpPr>
      <p:sp>
        <p:nvSpPr>
          <p:cNvPr id="549" name="Google Shape;549;p60"/>
          <p:cNvSpPr/>
          <p:nvPr>
            <p:ph idx="2" type="pic"/>
          </p:nvPr>
        </p:nvSpPr>
        <p:spPr>
          <a:xfrm>
            <a:off x="228600" y="3200450"/>
            <a:ext cx="8686800" cy="1446600"/>
          </a:xfrm>
          <a:prstGeom prst="roundRect">
            <a:avLst>
              <a:gd fmla="val 16667" name="adj"/>
            </a:avLst>
          </a:prstGeom>
          <a:noFill/>
          <a:ln>
            <a:noFill/>
          </a:ln>
        </p:spPr>
      </p:sp>
      <p:sp>
        <p:nvSpPr>
          <p:cNvPr id="550" name="Google Shape;550;p60"/>
          <p:cNvSpPr/>
          <p:nvPr/>
        </p:nvSpPr>
        <p:spPr>
          <a:xfrm>
            <a:off x="228600" y="4820575"/>
            <a:ext cx="8686800" cy="188700"/>
          </a:xfrm>
          <a:prstGeom prst="roundRect">
            <a:avLst>
              <a:gd fmla="val 31123"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60"/>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800"/>
              <a:buFont typeface="Archivo"/>
              <a:buNone/>
              <a:defRPr b="0" sz="800">
                <a:solidFill>
                  <a:schemeClr val="lt1"/>
                </a:solidFill>
                <a:latin typeface="Archivo"/>
                <a:ea typeface="Archivo"/>
                <a:cs typeface="Archivo"/>
                <a:sym typeface="Archivo"/>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552" name="Google Shape;552;p60"/>
          <p:cNvSpPr txBox="1"/>
          <p:nvPr>
            <p:ph type="title"/>
          </p:nvPr>
        </p:nvSpPr>
        <p:spPr>
          <a:xfrm>
            <a:off x="228600" y="1917525"/>
            <a:ext cx="8686800" cy="11094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p:txBody>
      </p:sp>
      <p:sp>
        <p:nvSpPr>
          <p:cNvPr id="553" name="Google Shape;553;p60"/>
          <p:cNvSpPr txBox="1"/>
          <p:nvPr>
            <p:ph idx="3" type="body"/>
          </p:nvPr>
        </p:nvSpPr>
        <p:spPr>
          <a:xfrm>
            <a:off x="5349150" y="248725"/>
            <a:ext cx="3452700" cy="144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4" name="Google Shape;554;p60"/>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MAIN_POINT">
    <p:spTree>
      <p:nvGrpSpPr>
        <p:cNvPr id="555" name="Shape 555"/>
        <p:cNvGrpSpPr/>
        <p:nvPr/>
      </p:nvGrpSpPr>
      <p:grpSpPr>
        <a:xfrm>
          <a:off x="0" y="0"/>
          <a:ext cx="0" cy="0"/>
          <a:chOff x="0" y="0"/>
          <a:chExt cx="0" cy="0"/>
        </a:xfrm>
      </p:grpSpPr>
      <p:sp>
        <p:nvSpPr>
          <p:cNvPr id="556" name="Google Shape;556;p61"/>
          <p:cNvSpPr/>
          <p:nvPr>
            <p:ph idx="2" type="pic"/>
          </p:nvPr>
        </p:nvSpPr>
        <p:spPr>
          <a:xfrm>
            <a:off x="228600" y="223625"/>
            <a:ext cx="8686800" cy="1446600"/>
          </a:xfrm>
          <a:prstGeom prst="roundRect">
            <a:avLst>
              <a:gd fmla="val 16667" name="adj"/>
            </a:avLst>
          </a:prstGeom>
          <a:noFill/>
          <a:ln>
            <a:noFill/>
          </a:ln>
        </p:spPr>
      </p:sp>
      <p:sp>
        <p:nvSpPr>
          <p:cNvPr id="557" name="Google Shape;557;p61"/>
          <p:cNvSpPr txBox="1"/>
          <p:nvPr>
            <p:ph type="title"/>
          </p:nvPr>
        </p:nvSpPr>
        <p:spPr>
          <a:xfrm>
            <a:off x="2491100" y="1960225"/>
            <a:ext cx="6538500" cy="2959800"/>
          </a:xfrm>
          <a:prstGeom prst="rect">
            <a:avLst/>
          </a:prstGeom>
        </p:spPr>
        <p:txBody>
          <a:bodyPr anchorCtr="0" anchor="t" bIns="91425" lIns="91425" spcFirstLastPara="1" rIns="91425" wrap="square" tIns="91425">
            <a:noAutofit/>
          </a:bodyPr>
          <a:lstStyle>
            <a:lvl1pPr lvl="0" algn="r">
              <a:spcBef>
                <a:spcPts val="0"/>
              </a:spcBef>
              <a:spcAft>
                <a:spcPts val="0"/>
              </a:spcAft>
              <a:buSzPts val="15900"/>
              <a:buNone/>
              <a:defRPr sz="15900"/>
            </a:lvl1pPr>
            <a:lvl2pPr lvl="1" algn="r">
              <a:spcBef>
                <a:spcPts val="0"/>
              </a:spcBef>
              <a:spcAft>
                <a:spcPts val="0"/>
              </a:spcAft>
              <a:buSzPts val="15900"/>
              <a:buNone/>
              <a:defRPr sz="15900"/>
            </a:lvl2pPr>
            <a:lvl3pPr lvl="2" algn="r">
              <a:spcBef>
                <a:spcPts val="0"/>
              </a:spcBef>
              <a:spcAft>
                <a:spcPts val="0"/>
              </a:spcAft>
              <a:buSzPts val="15900"/>
              <a:buNone/>
              <a:defRPr sz="15900"/>
            </a:lvl3pPr>
            <a:lvl4pPr lvl="3" algn="r">
              <a:spcBef>
                <a:spcPts val="0"/>
              </a:spcBef>
              <a:spcAft>
                <a:spcPts val="0"/>
              </a:spcAft>
              <a:buSzPts val="15900"/>
              <a:buNone/>
              <a:defRPr sz="15900"/>
            </a:lvl4pPr>
            <a:lvl5pPr lvl="4" algn="r">
              <a:spcBef>
                <a:spcPts val="0"/>
              </a:spcBef>
              <a:spcAft>
                <a:spcPts val="0"/>
              </a:spcAft>
              <a:buSzPts val="15900"/>
              <a:buNone/>
              <a:defRPr sz="15900"/>
            </a:lvl5pPr>
            <a:lvl6pPr lvl="5" algn="r">
              <a:spcBef>
                <a:spcPts val="0"/>
              </a:spcBef>
              <a:spcAft>
                <a:spcPts val="0"/>
              </a:spcAft>
              <a:buSzPts val="15900"/>
              <a:buNone/>
              <a:defRPr sz="15900"/>
            </a:lvl6pPr>
            <a:lvl7pPr lvl="6" algn="r">
              <a:spcBef>
                <a:spcPts val="0"/>
              </a:spcBef>
              <a:spcAft>
                <a:spcPts val="0"/>
              </a:spcAft>
              <a:buSzPts val="15900"/>
              <a:buNone/>
              <a:defRPr sz="15900"/>
            </a:lvl7pPr>
            <a:lvl8pPr lvl="7" algn="r">
              <a:spcBef>
                <a:spcPts val="0"/>
              </a:spcBef>
              <a:spcAft>
                <a:spcPts val="0"/>
              </a:spcAft>
              <a:buSzPts val="15900"/>
              <a:buNone/>
              <a:defRPr sz="15900"/>
            </a:lvl8pPr>
            <a:lvl9pPr lvl="8" algn="r">
              <a:spcBef>
                <a:spcPts val="0"/>
              </a:spcBef>
              <a:spcAft>
                <a:spcPts val="0"/>
              </a:spcAft>
              <a:buSzPts val="15900"/>
              <a:buNone/>
              <a:defRPr sz="15900"/>
            </a:lvl9pPr>
          </a:lstStyle>
          <a:p/>
        </p:txBody>
      </p:sp>
      <p:sp>
        <p:nvSpPr>
          <p:cNvPr id="558" name="Google Shape;558;p61"/>
          <p:cNvSpPr txBox="1"/>
          <p:nvPr>
            <p:ph idx="1" type="body"/>
          </p:nvPr>
        </p:nvSpPr>
        <p:spPr>
          <a:xfrm>
            <a:off x="228600" y="1705850"/>
            <a:ext cx="2262600" cy="623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b="1"/>
            </a:lvl1pPr>
            <a:lvl2pPr indent="-292100" lvl="1" marL="914400">
              <a:spcBef>
                <a:spcPts val="0"/>
              </a:spcBef>
              <a:spcAft>
                <a:spcPts val="0"/>
              </a:spcAft>
              <a:buSzPts val="1000"/>
              <a:buChar char="○"/>
              <a:defRPr b="1"/>
            </a:lvl2pPr>
            <a:lvl3pPr indent="-292100" lvl="2" marL="1371600">
              <a:spcBef>
                <a:spcPts val="0"/>
              </a:spcBef>
              <a:spcAft>
                <a:spcPts val="0"/>
              </a:spcAft>
              <a:buSzPts val="1000"/>
              <a:buChar char="■"/>
              <a:defRPr b="1"/>
            </a:lvl3pPr>
            <a:lvl4pPr indent="-292100" lvl="3" marL="1828800">
              <a:spcBef>
                <a:spcPts val="0"/>
              </a:spcBef>
              <a:spcAft>
                <a:spcPts val="0"/>
              </a:spcAft>
              <a:buSzPts val="1000"/>
              <a:buChar char="●"/>
              <a:defRPr b="1"/>
            </a:lvl4pPr>
            <a:lvl5pPr indent="-292100" lvl="4" marL="2286000">
              <a:spcBef>
                <a:spcPts val="0"/>
              </a:spcBef>
              <a:spcAft>
                <a:spcPts val="0"/>
              </a:spcAft>
              <a:buSzPts val="1000"/>
              <a:buChar char="○"/>
              <a:defRPr b="1"/>
            </a:lvl5pPr>
            <a:lvl6pPr indent="-292100" lvl="5" marL="2743200">
              <a:spcBef>
                <a:spcPts val="0"/>
              </a:spcBef>
              <a:spcAft>
                <a:spcPts val="0"/>
              </a:spcAft>
              <a:buSzPts val="1000"/>
              <a:buChar char="■"/>
              <a:defRPr b="1"/>
            </a:lvl6pPr>
            <a:lvl7pPr indent="-292100" lvl="6" marL="3200400">
              <a:spcBef>
                <a:spcPts val="0"/>
              </a:spcBef>
              <a:spcAft>
                <a:spcPts val="0"/>
              </a:spcAft>
              <a:buSzPts val="1000"/>
              <a:buChar char="●"/>
              <a:defRPr b="1"/>
            </a:lvl7pPr>
            <a:lvl8pPr indent="-292100" lvl="7" marL="3657600">
              <a:spcBef>
                <a:spcPts val="0"/>
              </a:spcBef>
              <a:spcAft>
                <a:spcPts val="0"/>
              </a:spcAft>
              <a:buSzPts val="1000"/>
              <a:buChar char="○"/>
              <a:defRPr b="1"/>
            </a:lvl8pPr>
            <a:lvl9pPr indent="-292100" lvl="8" marL="4114800">
              <a:spcBef>
                <a:spcPts val="0"/>
              </a:spcBef>
              <a:spcAft>
                <a:spcPts val="0"/>
              </a:spcAft>
              <a:buSzPts val="1000"/>
              <a:buChar char="■"/>
              <a:defRPr b="1"/>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6">
    <p:bg>
      <p:bgPr>
        <a:solidFill>
          <a:schemeClr val="accent1"/>
        </a:solidFill>
      </p:bgPr>
    </p:bg>
    <p:spTree>
      <p:nvGrpSpPr>
        <p:cNvPr id="559" name="Shape 559"/>
        <p:cNvGrpSpPr/>
        <p:nvPr/>
      </p:nvGrpSpPr>
      <p:grpSpPr>
        <a:xfrm>
          <a:off x="0" y="0"/>
          <a:ext cx="0" cy="0"/>
          <a:chOff x="0" y="0"/>
          <a:chExt cx="0" cy="0"/>
        </a:xfrm>
      </p:grpSpPr>
      <p:sp>
        <p:nvSpPr>
          <p:cNvPr id="560" name="Google Shape;560;p62"/>
          <p:cNvSpPr txBox="1"/>
          <p:nvPr>
            <p:ph type="title"/>
          </p:nvPr>
        </p:nvSpPr>
        <p:spPr>
          <a:xfrm>
            <a:off x="342900" y="223625"/>
            <a:ext cx="8525100" cy="183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Clr>
                <a:schemeClr val="lt1"/>
              </a:buClr>
              <a:buSzPts val="15000"/>
              <a:buNone/>
              <a:defRPr sz="15000">
                <a:solidFill>
                  <a:schemeClr val="lt1"/>
                </a:solidFill>
              </a:defRPr>
            </a:lvl2pPr>
            <a:lvl3pPr lvl="2">
              <a:spcBef>
                <a:spcPts val="0"/>
              </a:spcBef>
              <a:spcAft>
                <a:spcPts val="0"/>
              </a:spcAft>
              <a:buClr>
                <a:schemeClr val="lt1"/>
              </a:buClr>
              <a:buSzPts val="15000"/>
              <a:buNone/>
              <a:defRPr sz="15000">
                <a:solidFill>
                  <a:schemeClr val="lt1"/>
                </a:solidFill>
              </a:defRPr>
            </a:lvl3pPr>
            <a:lvl4pPr lvl="3">
              <a:spcBef>
                <a:spcPts val="0"/>
              </a:spcBef>
              <a:spcAft>
                <a:spcPts val="0"/>
              </a:spcAft>
              <a:buClr>
                <a:schemeClr val="lt1"/>
              </a:buClr>
              <a:buSzPts val="15000"/>
              <a:buNone/>
              <a:defRPr sz="15000">
                <a:solidFill>
                  <a:schemeClr val="lt1"/>
                </a:solidFill>
              </a:defRPr>
            </a:lvl4pPr>
            <a:lvl5pPr lvl="4">
              <a:spcBef>
                <a:spcPts val="0"/>
              </a:spcBef>
              <a:spcAft>
                <a:spcPts val="0"/>
              </a:spcAft>
              <a:buClr>
                <a:schemeClr val="lt1"/>
              </a:buClr>
              <a:buSzPts val="15000"/>
              <a:buNone/>
              <a:defRPr sz="15000">
                <a:solidFill>
                  <a:schemeClr val="lt1"/>
                </a:solidFill>
              </a:defRPr>
            </a:lvl5pPr>
            <a:lvl6pPr lvl="5">
              <a:spcBef>
                <a:spcPts val="0"/>
              </a:spcBef>
              <a:spcAft>
                <a:spcPts val="0"/>
              </a:spcAft>
              <a:buClr>
                <a:schemeClr val="lt1"/>
              </a:buClr>
              <a:buSzPts val="15000"/>
              <a:buNone/>
              <a:defRPr sz="15000">
                <a:solidFill>
                  <a:schemeClr val="lt1"/>
                </a:solidFill>
              </a:defRPr>
            </a:lvl6pPr>
            <a:lvl7pPr lvl="6">
              <a:spcBef>
                <a:spcPts val="0"/>
              </a:spcBef>
              <a:spcAft>
                <a:spcPts val="0"/>
              </a:spcAft>
              <a:buClr>
                <a:schemeClr val="lt1"/>
              </a:buClr>
              <a:buSzPts val="15000"/>
              <a:buNone/>
              <a:defRPr sz="15000">
                <a:solidFill>
                  <a:schemeClr val="lt1"/>
                </a:solidFill>
              </a:defRPr>
            </a:lvl7pPr>
            <a:lvl8pPr lvl="7">
              <a:spcBef>
                <a:spcPts val="0"/>
              </a:spcBef>
              <a:spcAft>
                <a:spcPts val="0"/>
              </a:spcAft>
              <a:buClr>
                <a:schemeClr val="lt1"/>
              </a:buClr>
              <a:buSzPts val="15000"/>
              <a:buNone/>
              <a:defRPr sz="15000">
                <a:solidFill>
                  <a:schemeClr val="lt1"/>
                </a:solidFill>
              </a:defRPr>
            </a:lvl8pPr>
            <a:lvl9pPr lvl="8">
              <a:spcBef>
                <a:spcPts val="0"/>
              </a:spcBef>
              <a:spcAft>
                <a:spcPts val="0"/>
              </a:spcAft>
              <a:buClr>
                <a:schemeClr val="lt1"/>
              </a:buClr>
              <a:buSzPts val="15000"/>
              <a:buNone/>
              <a:defRPr sz="15000">
                <a:solidFill>
                  <a:schemeClr val="lt1"/>
                </a:solidFill>
              </a:defRPr>
            </a:lvl9pPr>
          </a:lstStyle>
          <a:p/>
        </p:txBody>
      </p:sp>
      <p:sp>
        <p:nvSpPr>
          <p:cNvPr id="561" name="Google Shape;561;p62"/>
          <p:cNvSpPr txBox="1"/>
          <p:nvPr/>
        </p:nvSpPr>
        <p:spPr>
          <a:xfrm>
            <a:off x="8087300" y="4820575"/>
            <a:ext cx="828000" cy="18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lt1"/>
                </a:solidFill>
                <a:latin typeface="Archivo"/>
                <a:ea typeface="Archivo"/>
                <a:cs typeface="Archivo"/>
                <a:sym typeface="Archivo"/>
              </a:rPr>
              <a:t>‹#›</a:t>
            </a:fld>
            <a:endParaRPr sz="800">
              <a:solidFill>
                <a:schemeClr val="lt1"/>
              </a:solidFill>
              <a:latin typeface="Archivo"/>
              <a:ea typeface="Archivo"/>
              <a:cs typeface="Archivo"/>
              <a:sym typeface="Archiv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1">
  <p:cSld name="CUSTOM_7">
    <p:spTree>
      <p:nvGrpSpPr>
        <p:cNvPr id="562" name="Shape 562"/>
        <p:cNvGrpSpPr/>
        <p:nvPr/>
      </p:nvGrpSpPr>
      <p:grpSpPr>
        <a:xfrm>
          <a:off x="0" y="0"/>
          <a:ext cx="0" cy="0"/>
          <a:chOff x="0" y="0"/>
          <a:chExt cx="0" cy="0"/>
        </a:xfrm>
      </p:grpSpPr>
      <p:pic>
        <p:nvPicPr>
          <p:cNvPr descr="Design mock of a smartphone." id="563" name="Google Shape;563;p63"/>
          <p:cNvPicPr preferRelativeResize="0"/>
          <p:nvPr/>
        </p:nvPicPr>
        <p:blipFill>
          <a:blip r:embed="rId2">
            <a:alphaModFix/>
          </a:blip>
          <a:stretch>
            <a:fillRect/>
          </a:stretch>
        </p:blipFill>
        <p:spPr>
          <a:xfrm>
            <a:off x="776119" y="760213"/>
            <a:ext cx="2045398" cy="3618224"/>
          </a:xfrm>
          <a:prstGeom prst="rect">
            <a:avLst/>
          </a:prstGeom>
          <a:noFill/>
          <a:ln>
            <a:noFill/>
          </a:ln>
        </p:spPr>
      </p:pic>
      <p:pic>
        <p:nvPicPr>
          <p:cNvPr descr="Design mock of a tablet computer." id="564" name="Google Shape;564;p63"/>
          <p:cNvPicPr preferRelativeResize="0"/>
          <p:nvPr/>
        </p:nvPicPr>
        <p:blipFill rotWithShape="1">
          <a:blip r:embed="rId3">
            <a:alphaModFix/>
          </a:blip>
          <a:srcRect b="0" l="4471" r="4462" t="0"/>
          <a:stretch/>
        </p:blipFill>
        <p:spPr>
          <a:xfrm>
            <a:off x="3469416" y="760225"/>
            <a:ext cx="5023764" cy="3623074"/>
          </a:xfrm>
          <a:prstGeom prst="rect">
            <a:avLst/>
          </a:prstGeom>
          <a:noFill/>
          <a:ln>
            <a:noFill/>
          </a:ln>
        </p:spPr>
      </p:pic>
      <p:sp>
        <p:nvSpPr>
          <p:cNvPr id="565" name="Google Shape;565;p63"/>
          <p:cNvSpPr/>
          <p:nvPr>
            <p:ph idx="2" type="pic"/>
          </p:nvPr>
        </p:nvSpPr>
        <p:spPr>
          <a:xfrm>
            <a:off x="993900" y="844150"/>
            <a:ext cx="1614300" cy="3417000"/>
          </a:xfrm>
          <a:prstGeom prst="roundRect">
            <a:avLst>
              <a:gd fmla="val 12259" name="adj"/>
            </a:avLst>
          </a:prstGeom>
          <a:noFill/>
          <a:ln>
            <a:noFill/>
          </a:ln>
        </p:spPr>
      </p:sp>
      <p:sp>
        <p:nvSpPr>
          <p:cNvPr id="566" name="Google Shape;566;p63"/>
          <p:cNvSpPr/>
          <p:nvPr>
            <p:ph idx="3" type="pic"/>
          </p:nvPr>
        </p:nvSpPr>
        <p:spPr>
          <a:xfrm>
            <a:off x="3568350" y="844150"/>
            <a:ext cx="4812300" cy="3417000"/>
          </a:xfrm>
          <a:prstGeom prst="roundRect">
            <a:avLst>
              <a:gd fmla="val 4881" name="adj"/>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2">
  <p:cSld name="CUSTOM_8">
    <p:spTree>
      <p:nvGrpSpPr>
        <p:cNvPr id="567" name="Shape 567"/>
        <p:cNvGrpSpPr/>
        <p:nvPr/>
      </p:nvGrpSpPr>
      <p:grpSpPr>
        <a:xfrm>
          <a:off x="0" y="0"/>
          <a:ext cx="0" cy="0"/>
          <a:chOff x="0" y="0"/>
          <a:chExt cx="0" cy="0"/>
        </a:xfrm>
      </p:grpSpPr>
      <p:pic>
        <p:nvPicPr>
          <p:cNvPr descr="Design mock of a smartphone." id="568" name="Google Shape;568;p64"/>
          <p:cNvPicPr preferRelativeResize="0"/>
          <p:nvPr/>
        </p:nvPicPr>
        <p:blipFill>
          <a:blip r:embed="rId2">
            <a:alphaModFix/>
          </a:blip>
          <a:stretch>
            <a:fillRect/>
          </a:stretch>
        </p:blipFill>
        <p:spPr>
          <a:xfrm>
            <a:off x="595000" y="414700"/>
            <a:ext cx="2438799" cy="4314097"/>
          </a:xfrm>
          <a:prstGeom prst="rect">
            <a:avLst/>
          </a:prstGeom>
          <a:noFill/>
          <a:ln>
            <a:noFill/>
          </a:ln>
        </p:spPr>
      </p:pic>
      <p:sp>
        <p:nvSpPr>
          <p:cNvPr id="569" name="Google Shape;569;p64"/>
          <p:cNvSpPr/>
          <p:nvPr>
            <p:ph idx="2" type="pic"/>
          </p:nvPr>
        </p:nvSpPr>
        <p:spPr>
          <a:xfrm>
            <a:off x="868900" y="515475"/>
            <a:ext cx="1911000" cy="4078200"/>
          </a:xfrm>
          <a:prstGeom prst="roundRect">
            <a:avLst>
              <a:gd fmla="val 10964" name="adj"/>
            </a:avLst>
          </a:prstGeom>
          <a:noFill/>
          <a:ln>
            <a:noFill/>
          </a:ln>
        </p:spPr>
      </p:sp>
      <p:pic>
        <p:nvPicPr>
          <p:cNvPr descr="Design mock of a smartphone." id="570" name="Google Shape;570;p64"/>
          <p:cNvPicPr preferRelativeResize="0"/>
          <p:nvPr/>
        </p:nvPicPr>
        <p:blipFill>
          <a:blip r:embed="rId2">
            <a:alphaModFix/>
          </a:blip>
          <a:stretch>
            <a:fillRect/>
          </a:stretch>
        </p:blipFill>
        <p:spPr>
          <a:xfrm>
            <a:off x="3352600" y="414700"/>
            <a:ext cx="2438799" cy="4314097"/>
          </a:xfrm>
          <a:prstGeom prst="rect">
            <a:avLst/>
          </a:prstGeom>
          <a:noFill/>
          <a:ln>
            <a:noFill/>
          </a:ln>
        </p:spPr>
      </p:pic>
      <p:sp>
        <p:nvSpPr>
          <p:cNvPr id="571" name="Google Shape;571;p64"/>
          <p:cNvSpPr/>
          <p:nvPr>
            <p:ph idx="3" type="pic"/>
          </p:nvPr>
        </p:nvSpPr>
        <p:spPr>
          <a:xfrm>
            <a:off x="3626500" y="515475"/>
            <a:ext cx="1911000" cy="4078200"/>
          </a:xfrm>
          <a:prstGeom prst="roundRect">
            <a:avLst>
              <a:gd fmla="val 10964" name="adj"/>
            </a:avLst>
          </a:prstGeom>
          <a:noFill/>
          <a:ln>
            <a:noFill/>
          </a:ln>
        </p:spPr>
      </p:sp>
      <p:pic>
        <p:nvPicPr>
          <p:cNvPr descr="Design mock of a smartphone." id="572" name="Google Shape;572;p64"/>
          <p:cNvPicPr preferRelativeResize="0"/>
          <p:nvPr/>
        </p:nvPicPr>
        <p:blipFill>
          <a:blip r:embed="rId2">
            <a:alphaModFix/>
          </a:blip>
          <a:stretch>
            <a:fillRect/>
          </a:stretch>
        </p:blipFill>
        <p:spPr>
          <a:xfrm>
            <a:off x="6110200" y="414700"/>
            <a:ext cx="2438799" cy="4314097"/>
          </a:xfrm>
          <a:prstGeom prst="rect">
            <a:avLst/>
          </a:prstGeom>
          <a:noFill/>
          <a:ln>
            <a:noFill/>
          </a:ln>
        </p:spPr>
      </p:pic>
      <p:sp>
        <p:nvSpPr>
          <p:cNvPr id="573" name="Google Shape;573;p64"/>
          <p:cNvSpPr/>
          <p:nvPr>
            <p:ph idx="4" type="pic"/>
          </p:nvPr>
        </p:nvSpPr>
        <p:spPr>
          <a:xfrm>
            <a:off x="6384100" y="515475"/>
            <a:ext cx="1911000" cy="4078200"/>
          </a:xfrm>
          <a:prstGeom prst="roundRect">
            <a:avLst>
              <a:gd fmla="val 10964" name="adj"/>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s 3">
  <p:cSld name="CUSTOM_9">
    <p:spTree>
      <p:nvGrpSpPr>
        <p:cNvPr id="574" name="Shape 574"/>
        <p:cNvGrpSpPr/>
        <p:nvPr/>
      </p:nvGrpSpPr>
      <p:grpSpPr>
        <a:xfrm>
          <a:off x="0" y="0"/>
          <a:ext cx="0" cy="0"/>
          <a:chOff x="0" y="0"/>
          <a:chExt cx="0" cy="0"/>
        </a:xfrm>
      </p:grpSpPr>
      <p:pic>
        <p:nvPicPr>
          <p:cNvPr descr="Design mock of a desktop computer." id="575" name="Google Shape;575;p65"/>
          <p:cNvPicPr preferRelativeResize="0"/>
          <p:nvPr/>
        </p:nvPicPr>
        <p:blipFill>
          <a:blip r:embed="rId2">
            <a:alphaModFix/>
          </a:blip>
          <a:stretch>
            <a:fillRect/>
          </a:stretch>
        </p:blipFill>
        <p:spPr>
          <a:xfrm>
            <a:off x="1874249" y="304725"/>
            <a:ext cx="5395502" cy="4534052"/>
          </a:xfrm>
          <a:prstGeom prst="rect">
            <a:avLst/>
          </a:prstGeom>
          <a:noFill/>
          <a:ln>
            <a:noFill/>
          </a:ln>
        </p:spPr>
      </p:pic>
      <p:sp>
        <p:nvSpPr>
          <p:cNvPr id="576" name="Google Shape;576;p65"/>
          <p:cNvSpPr/>
          <p:nvPr>
            <p:ph idx="2" type="pic"/>
          </p:nvPr>
        </p:nvSpPr>
        <p:spPr>
          <a:xfrm>
            <a:off x="1956925" y="389550"/>
            <a:ext cx="5231400" cy="29565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77" name="Shape 577"/>
        <p:cNvGrpSpPr/>
        <p:nvPr/>
      </p:nvGrpSpPr>
      <p:grpSpPr>
        <a:xfrm>
          <a:off x="0" y="0"/>
          <a:ext cx="0" cy="0"/>
          <a:chOff x="0" y="0"/>
          <a:chExt cx="0" cy="0"/>
        </a:xfrm>
      </p:grpSpPr>
      <p:sp>
        <p:nvSpPr>
          <p:cNvPr id="578" name="Google Shape;578;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9" name="Google Shape;579;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0" name="Google Shape;58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1" name="Shape 581"/>
        <p:cNvGrpSpPr/>
        <p:nvPr/>
      </p:nvGrpSpPr>
      <p:grpSpPr>
        <a:xfrm>
          <a:off x="0" y="0"/>
          <a:ext cx="0" cy="0"/>
          <a:chOff x="0" y="0"/>
          <a:chExt cx="0" cy="0"/>
        </a:xfrm>
      </p:grpSpPr>
      <p:sp>
        <p:nvSpPr>
          <p:cNvPr id="582" name="Google Shape;582;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3" name="Google Shape;58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84" name="Shape 584"/>
        <p:cNvGrpSpPr/>
        <p:nvPr/>
      </p:nvGrpSpPr>
      <p:grpSpPr>
        <a:xfrm>
          <a:off x="0" y="0"/>
          <a:ext cx="0" cy="0"/>
          <a:chOff x="0" y="0"/>
          <a:chExt cx="0" cy="0"/>
        </a:xfrm>
      </p:grpSpPr>
      <p:sp>
        <p:nvSpPr>
          <p:cNvPr id="585" name="Google Shape;58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7" name="Google Shape;587;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88" name="Shape 588"/>
        <p:cNvGrpSpPr/>
        <p:nvPr/>
      </p:nvGrpSpPr>
      <p:grpSpPr>
        <a:xfrm>
          <a:off x="0" y="0"/>
          <a:ext cx="0" cy="0"/>
          <a:chOff x="0" y="0"/>
          <a:chExt cx="0" cy="0"/>
        </a:xfrm>
      </p:grpSpPr>
      <p:sp>
        <p:nvSpPr>
          <p:cNvPr id="589" name="Google Shape;589;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1" name="Google Shape;591;p6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2" name="Google Shape;592;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93" name="Shape 593"/>
        <p:cNvGrpSpPr/>
        <p:nvPr/>
      </p:nvGrpSpPr>
      <p:grpSpPr>
        <a:xfrm>
          <a:off x="0" y="0"/>
          <a:ext cx="0" cy="0"/>
          <a:chOff x="0" y="0"/>
          <a:chExt cx="0" cy="0"/>
        </a:xfrm>
      </p:grpSpPr>
      <p:sp>
        <p:nvSpPr>
          <p:cNvPr id="594" name="Google Shape;59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96" name="Shape 596"/>
        <p:cNvGrpSpPr/>
        <p:nvPr/>
      </p:nvGrpSpPr>
      <p:grpSpPr>
        <a:xfrm>
          <a:off x="0" y="0"/>
          <a:ext cx="0" cy="0"/>
          <a:chOff x="0" y="0"/>
          <a:chExt cx="0" cy="0"/>
        </a:xfrm>
      </p:grpSpPr>
      <p:sp>
        <p:nvSpPr>
          <p:cNvPr id="597" name="Google Shape;597;p7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8" name="Google Shape;598;p7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9" name="Google Shape;59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0" name="Shape 600"/>
        <p:cNvGrpSpPr/>
        <p:nvPr/>
      </p:nvGrpSpPr>
      <p:grpSpPr>
        <a:xfrm>
          <a:off x="0" y="0"/>
          <a:ext cx="0" cy="0"/>
          <a:chOff x="0" y="0"/>
          <a:chExt cx="0" cy="0"/>
        </a:xfrm>
      </p:grpSpPr>
      <p:sp>
        <p:nvSpPr>
          <p:cNvPr id="601" name="Google Shape;601;p7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2" name="Google Shape;602;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03" name="Shape 603"/>
        <p:cNvGrpSpPr/>
        <p:nvPr/>
      </p:nvGrpSpPr>
      <p:grpSpPr>
        <a:xfrm>
          <a:off x="0" y="0"/>
          <a:ext cx="0" cy="0"/>
          <a:chOff x="0" y="0"/>
          <a:chExt cx="0" cy="0"/>
        </a:xfrm>
      </p:grpSpPr>
      <p:sp>
        <p:nvSpPr>
          <p:cNvPr id="604" name="Google Shape;604;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6" name="Google Shape;606;p7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7" name="Google Shape;607;p7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a:solidFill>
                  <a:schemeClr val="lt1"/>
                </a:solidFill>
              </a:defRPr>
            </a:lvl1pPr>
            <a:lvl2pPr indent="-292100" lvl="1" marL="914400">
              <a:spcBef>
                <a:spcPts val="0"/>
              </a:spcBef>
              <a:spcAft>
                <a:spcPts val="0"/>
              </a:spcAft>
              <a:buClr>
                <a:schemeClr val="lt1"/>
              </a:buClr>
              <a:buSzPts val="1000"/>
              <a:buChar char="○"/>
              <a:defRPr>
                <a:solidFill>
                  <a:schemeClr val="lt1"/>
                </a:solidFill>
              </a:defRPr>
            </a:lvl2pPr>
            <a:lvl3pPr indent="-292100" lvl="2" marL="1371600">
              <a:spcBef>
                <a:spcPts val="0"/>
              </a:spcBef>
              <a:spcAft>
                <a:spcPts val="0"/>
              </a:spcAft>
              <a:buClr>
                <a:schemeClr val="lt1"/>
              </a:buClr>
              <a:buSzPts val="1000"/>
              <a:buChar char="■"/>
              <a:defRPr>
                <a:solidFill>
                  <a:schemeClr val="lt1"/>
                </a:solidFill>
              </a:defRPr>
            </a:lvl3pPr>
            <a:lvl4pPr indent="-292100" lvl="3" marL="1828800">
              <a:spcBef>
                <a:spcPts val="0"/>
              </a:spcBef>
              <a:spcAft>
                <a:spcPts val="0"/>
              </a:spcAft>
              <a:buClr>
                <a:schemeClr val="lt1"/>
              </a:buClr>
              <a:buSzPts val="1000"/>
              <a:buChar char="●"/>
              <a:defRPr>
                <a:solidFill>
                  <a:schemeClr val="lt1"/>
                </a:solidFill>
              </a:defRPr>
            </a:lvl4pPr>
            <a:lvl5pPr indent="-292100" lvl="4" marL="2286000">
              <a:spcBef>
                <a:spcPts val="0"/>
              </a:spcBef>
              <a:spcAft>
                <a:spcPts val="0"/>
              </a:spcAft>
              <a:buClr>
                <a:schemeClr val="lt1"/>
              </a:buClr>
              <a:buSzPts val="10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92100" lvl="6" marL="3200400">
              <a:spcBef>
                <a:spcPts val="0"/>
              </a:spcBef>
              <a:spcAft>
                <a:spcPts val="0"/>
              </a:spcAft>
              <a:buClr>
                <a:schemeClr val="lt1"/>
              </a:buClr>
              <a:buSzPts val="1000"/>
              <a:buChar char="●"/>
              <a:defRPr>
                <a:solidFill>
                  <a:schemeClr val="lt1"/>
                </a:solidFill>
              </a:defRPr>
            </a:lvl7pPr>
            <a:lvl8pPr indent="-292100" lvl="7" marL="3657600">
              <a:spcBef>
                <a:spcPts val="0"/>
              </a:spcBef>
              <a:spcAft>
                <a:spcPts val="0"/>
              </a:spcAft>
              <a:buClr>
                <a:schemeClr val="lt1"/>
              </a:buClr>
              <a:buSzPts val="1000"/>
              <a:buChar char="○"/>
              <a:defRPr>
                <a:solidFill>
                  <a:schemeClr val="lt1"/>
                </a:solidFill>
              </a:defRPr>
            </a:lvl8pPr>
            <a:lvl9pPr indent="-292100" lvl="8" marL="4114800">
              <a:spcBef>
                <a:spcPts val="0"/>
              </a:spcBef>
              <a:spcAft>
                <a:spcPts val="0"/>
              </a:spcAft>
              <a:buClr>
                <a:schemeClr val="lt1"/>
              </a:buClr>
              <a:buSzPts val="1000"/>
              <a:buChar char="■"/>
              <a:defRPr>
                <a:solidFill>
                  <a:schemeClr val="lt1"/>
                </a:solidFill>
              </a:defRPr>
            </a:lvl9pPr>
          </a:lstStyle>
          <a:p/>
        </p:txBody>
      </p:sp>
      <p:sp>
        <p:nvSpPr>
          <p:cNvPr id="608" name="Google Shape;60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Archivo"/>
                <a:ea typeface="Archivo"/>
                <a:cs typeface="Archivo"/>
                <a:sym typeface="Archivo"/>
              </a:defRPr>
            </a:lvl1pPr>
            <a:lvl2pPr lvl="1">
              <a:buNone/>
              <a:defRPr>
                <a:latin typeface="Archivo"/>
                <a:ea typeface="Archivo"/>
                <a:cs typeface="Archivo"/>
                <a:sym typeface="Archivo"/>
              </a:defRPr>
            </a:lvl2pPr>
            <a:lvl3pPr lvl="2">
              <a:buNone/>
              <a:defRPr>
                <a:latin typeface="Archivo"/>
                <a:ea typeface="Archivo"/>
                <a:cs typeface="Archivo"/>
                <a:sym typeface="Archivo"/>
              </a:defRPr>
            </a:lvl3pPr>
            <a:lvl4pPr lvl="3">
              <a:buNone/>
              <a:defRPr>
                <a:latin typeface="Archivo"/>
                <a:ea typeface="Archivo"/>
                <a:cs typeface="Archivo"/>
                <a:sym typeface="Archivo"/>
              </a:defRPr>
            </a:lvl4pPr>
            <a:lvl5pPr lvl="4">
              <a:buNone/>
              <a:defRPr>
                <a:latin typeface="Archivo"/>
                <a:ea typeface="Archivo"/>
                <a:cs typeface="Archivo"/>
                <a:sym typeface="Archivo"/>
              </a:defRPr>
            </a:lvl5pPr>
            <a:lvl6pPr lvl="5">
              <a:buNone/>
              <a:defRPr>
                <a:latin typeface="Archivo"/>
                <a:ea typeface="Archivo"/>
                <a:cs typeface="Archivo"/>
                <a:sym typeface="Archivo"/>
              </a:defRPr>
            </a:lvl6pPr>
            <a:lvl7pPr lvl="6">
              <a:buNone/>
              <a:defRPr>
                <a:latin typeface="Archivo"/>
                <a:ea typeface="Archivo"/>
                <a:cs typeface="Archivo"/>
                <a:sym typeface="Archivo"/>
              </a:defRPr>
            </a:lvl7pPr>
            <a:lvl8pPr lvl="7">
              <a:buNone/>
              <a:defRPr>
                <a:latin typeface="Archivo"/>
                <a:ea typeface="Archivo"/>
                <a:cs typeface="Archivo"/>
                <a:sym typeface="Archivo"/>
              </a:defRPr>
            </a:lvl8pPr>
            <a:lvl9pPr lvl="8">
              <a:buNone/>
              <a:defRPr>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09" name="Shape 609"/>
        <p:cNvGrpSpPr/>
        <p:nvPr/>
      </p:nvGrpSpPr>
      <p:grpSpPr>
        <a:xfrm>
          <a:off x="0" y="0"/>
          <a:ext cx="0" cy="0"/>
          <a:chOff x="0" y="0"/>
          <a:chExt cx="0" cy="0"/>
        </a:xfrm>
      </p:grpSpPr>
      <p:sp>
        <p:nvSpPr>
          <p:cNvPr id="610" name="Google Shape;610;p7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611" name="Google Shape;61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612" name="Shape 612"/>
        <p:cNvGrpSpPr/>
        <p:nvPr/>
      </p:nvGrpSpPr>
      <p:grpSpPr>
        <a:xfrm>
          <a:off x="0" y="0"/>
          <a:ext cx="0" cy="0"/>
          <a:chOff x="0" y="0"/>
          <a:chExt cx="0" cy="0"/>
        </a:xfrm>
      </p:grpSpPr>
      <p:sp>
        <p:nvSpPr>
          <p:cNvPr id="613" name="Google Shape;613;p7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4" name="Google Shape;614;p7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615" name="Google Shape;61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6" name="Shape 616"/>
        <p:cNvGrpSpPr/>
        <p:nvPr/>
      </p:nvGrpSpPr>
      <p:grpSpPr>
        <a:xfrm>
          <a:off x="0" y="0"/>
          <a:ext cx="0" cy="0"/>
          <a:chOff x="0" y="0"/>
          <a:chExt cx="0" cy="0"/>
        </a:xfrm>
      </p:grpSpPr>
      <p:sp>
        <p:nvSpPr>
          <p:cNvPr id="617" name="Google Shape;617;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618" name="Shape 618"/>
        <p:cNvGrpSpPr/>
        <p:nvPr/>
      </p:nvGrpSpPr>
      <p:grpSpPr>
        <a:xfrm>
          <a:off x="0" y="0"/>
          <a:ext cx="0" cy="0"/>
          <a:chOff x="0" y="0"/>
          <a:chExt cx="0" cy="0"/>
        </a:xfrm>
      </p:grpSpPr>
      <p:sp>
        <p:nvSpPr>
          <p:cNvPr id="619" name="Google Shape;619;p7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0" name="Google Shape;620;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21" name="Google Shape;621;p7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2" name="Google Shape;622;p7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3" name="Google Shape;623;p7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4" name="Google Shape;624;p7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5" name="Google Shape;625;p7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6" name="Google Shape;626;p7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27" name="Shape 627"/>
        <p:cNvGrpSpPr/>
        <p:nvPr/>
      </p:nvGrpSpPr>
      <p:grpSpPr>
        <a:xfrm>
          <a:off x="0" y="0"/>
          <a:ext cx="0" cy="0"/>
          <a:chOff x="0" y="0"/>
          <a:chExt cx="0" cy="0"/>
        </a:xfrm>
      </p:grpSpPr>
      <p:sp>
        <p:nvSpPr>
          <p:cNvPr id="628" name="Google Shape;628;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p7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30" name="Google Shape;630;p78"/>
          <p:cNvSpPr/>
          <p:nvPr>
            <p:ph idx="2" type="pic"/>
          </p:nvPr>
        </p:nvSpPr>
        <p:spPr>
          <a:xfrm>
            <a:off x="4992024" y="1152775"/>
            <a:ext cx="3840300" cy="3416400"/>
          </a:xfrm>
          <a:prstGeom prst="rect">
            <a:avLst/>
          </a:prstGeom>
          <a:noFill/>
          <a:ln>
            <a:noFill/>
          </a:ln>
        </p:spPr>
      </p:sp>
      <p:sp>
        <p:nvSpPr>
          <p:cNvPr id="631" name="Google Shape;631;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632" name="Shape 632"/>
        <p:cNvGrpSpPr/>
        <p:nvPr/>
      </p:nvGrpSpPr>
      <p:grpSpPr>
        <a:xfrm>
          <a:off x="0" y="0"/>
          <a:ext cx="0" cy="0"/>
          <a:chOff x="0" y="0"/>
          <a:chExt cx="0" cy="0"/>
        </a:xfrm>
      </p:grpSpPr>
      <p:sp>
        <p:nvSpPr>
          <p:cNvPr id="633" name="Google Shape;633;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34" name="Google Shape;634;p7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35" name="Google Shape;635;p7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36" name="Google Shape;636;p7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37" name="Google Shape;637;p7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38" name="Google Shape;638;p7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39" name="Shape 639"/>
        <p:cNvGrpSpPr/>
        <p:nvPr/>
      </p:nvGrpSpPr>
      <p:grpSpPr>
        <a:xfrm>
          <a:off x="0" y="0"/>
          <a:ext cx="0" cy="0"/>
          <a:chOff x="0" y="0"/>
          <a:chExt cx="0" cy="0"/>
        </a:xfrm>
      </p:grpSpPr>
      <p:sp>
        <p:nvSpPr>
          <p:cNvPr id="640" name="Google Shape;640;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8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2" name="Google Shape;642;p8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3" name="Google Shape;643;p8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4" name="Google Shape;644;p8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45" name="Google Shape;645;p8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46" name="Google Shape;646;p8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47" name="Google Shape;647;p8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648" name="Shape 648"/>
        <p:cNvGrpSpPr/>
        <p:nvPr/>
      </p:nvGrpSpPr>
      <p:grpSpPr>
        <a:xfrm>
          <a:off x="0" y="0"/>
          <a:ext cx="0" cy="0"/>
          <a:chOff x="0" y="0"/>
          <a:chExt cx="0" cy="0"/>
        </a:xfrm>
      </p:grpSpPr>
      <p:sp>
        <p:nvSpPr>
          <p:cNvPr id="649" name="Google Shape;649;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50" name="Google Shape;650;p8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51" name="Google Shape;651;p8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52" name="Google Shape;652;p8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53" name="Google Shape;653;p8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54" name="Google Shape;654;p8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5" name="Google Shape;655;p8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6" name="Google Shape;656;p8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7" name="Google Shape;657;p8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58" name="Google Shape;658;p8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659" name="Shape 659"/>
        <p:cNvGrpSpPr/>
        <p:nvPr/>
      </p:nvGrpSpPr>
      <p:grpSpPr>
        <a:xfrm>
          <a:off x="0" y="0"/>
          <a:ext cx="0" cy="0"/>
          <a:chOff x="0" y="0"/>
          <a:chExt cx="0" cy="0"/>
        </a:xfrm>
      </p:grpSpPr>
      <p:sp>
        <p:nvSpPr>
          <p:cNvPr id="660" name="Google Shape;66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1" name="Google Shape;661;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2" name="Google Shape;662;p8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663" name="Shape 663"/>
        <p:cNvGrpSpPr/>
        <p:nvPr/>
      </p:nvGrpSpPr>
      <p:grpSpPr>
        <a:xfrm>
          <a:off x="0" y="0"/>
          <a:ext cx="0" cy="0"/>
          <a:chOff x="0" y="0"/>
          <a:chExt cx="0" cy="0"/>
        </a:xfrm>
      </p:grpSpPr>
      <p:sp>
        <p:nvSpPr>
          <p:cNvPr id="664" name="Google Shape;664;p8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5" name="Google Shape;665;p83"/>
          <p:cNvSpPr/>
          <p:nvPr>
            <p:ph idx="2" type="pic"/>
          </p:nvPr>
        </p:nvSpPr>
        <p:spPr>
          <a:xfrm>
            <a:off x="4804825" y="1133300"/>
            <a:ext cx="4027500" cy="2392800"/>
          </a:xfrm>
          <a:prstGeom prst="rect">
            <a:avLst/>
          </a:prstGeom>
          <a:noFill/>
          <a:ln>
            <a:noFill/>
          </a:ln>
        </p:spPr>
      </p:sp>
      <p:sp>
        <p:nvSpPr>
          <p:cNvPr id="666" name="Google Shape;666;p83"/>
          <p:cNvSpPr/>
          <p:nvPr>
            <p:ph idx="3" type="pic"/>
          </p:nvPr>
        </p:nvSpPr>
        <p:spPr>
          <a:xfrm>
            <a:off x="311725" y="1133300"/>
            <a:ext cx="4027500" cy="2392800"/>
          </a:xfrm>
          <a:prstGeom prst="rect">
            <a:avLst/>
          </a:prstGeom>
          <a:noFill/>
          <a:ln>
            <a:noFill/>
          </a:ln>
        </p:spPr>
      </p:sp>
      <p:sp>
        <p:nvSpPr>
          <p:cNvPr id="667" name="Google Shape;667;p8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8" name="Google Shape;668;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9" name="Google Shape;66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0" name="Google Shape;670;p8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71" name="Google Shape;671;p8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672" name="Shape 672"/>
        <p:cNvGrpSpPr/>
        <p:nvPr/>
      </p:nvGrpSpPr>
      <p:grpSpPr>
        <a:xfrm>
          <a:off x="0" y="0"/>
          <a:ext cx="0" cy="0"/>
          <a:chOff x="0" y="0"/>
          <a:chExt cx="0" cy="0"/>
        </a:xfrm>
      </p:grpSpPr>
      <p:sp>
        <p:nvSpPr>
          <p:cNvPr id="673" name="Google Shape;673;p8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4" name="Google Shape;674;p84"/>
          <p:cNvSpPr/>
          <p:nvPr>
            <p:ph idx="2" type="pic"/>
          </p:nvPr>
        </p:nvSpPr>
        <p:spPr>
          <a:xfrm>
            <a:off x="6205225" y="1128325"/>
            <a:ext cx="2627100" cy="2273100"/>
          </a:xfrm>
          <a:prstGeom prst="rect">
            <a:avLst/>
          </a:prstGeom>
          <a:noFill/>
          <a:ln>
            <a:noFill/>
          </a:ln>
        </p:spPr>
      </p:sp>
      <p:sp>
        <p:nvSpPr>
          <p:cNvPr id="675" name="Google Shape;675;p84"/>
          <p:cNvSpPr/>
          <p:nvPr>
            <p:ph idx="3" type="pic"/>
          </p:nvPr>
        </p:nvSpPr>
        <p:spPr>
          <a:xfrm>
            <a:off x="311725" y="1128325"/>
            <a:ext cx="2627100" cy="2273100"/>
          </a:xfrm>
          <a:prstGeom prst="rect">
            <a:avLst/>
          </a:prstGeom>
          <a:noFill/>
          <a:ln>
            <a:noFill/>
          </a:ln>
        </p:spPr>
      </p:sp>
      <p:sp>
        <p:nvSpPr>
          <p:cNvPr id="676" name="Google Shape;676;p8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7" name="Google Shape;677;p84"/>
          <p:cNvSpPr/>
          <p:nvPr>
            <p:ph idx="5" type="pic"/>
          </p:nvPr>
        </p:nvSpPr>
        <p:spPr>
          <a:xfrm>
            <a:off x="3255250" y="1128325"/>
            <a:ext cx="2627100" cy="2273100"/>
          </a:xfrm>
          <a:prstGeom prst="rect">
            <a:avLst/>
          </a:prstGeom>
          <a:noFill/>
          <a:ln>
            <a:noFill/>
          </a:ln>
        </p:spPr>
      </p:sp>
      <p:sp>
        <p:nvSpPr>
          <p:cNvPr id="678" name="Google Shape;678;p8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9" name="Google Shape;679;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80" name="Google Shape;68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8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82" name="Google Shape;682;p8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83" name="Google Shape;683;p8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684" name="Shape 684"/>
        <p:cNvGrpSpPr/>
        <p:nvPr/>
      </p:nvGrpSpPr>
      <p:grpSpPr>
        <a:xfrm>
          <a:off x="0" y="0"/>
          <a:ext cx="0" cy="0"/>
          <a:chOff x="0" y="0"/>
          <a:chExt cx="0" cy="0"/>
        </a:xfrm>
      </p:grpSpPr>
      <p:sp>
        <p:nvSpPr>
          <p:cNvPr id="685" name="Google Shape;685;p85"/>
          <p:cNvSpPr/>
          <p:nvPr>
            <p:ph idx="2" type="pic"/>
          </p:nvPr>
        </p:nvSpPr>
        <p:spPr>
          <a:xfrm>
            <a:off x="311700" y="445025"/>
            <a:ext cx="8520600" cy="4218300"/>
          </a:xfrm>
          <a:prstGeom prst="rect">
            <a:avLst/>
          </a:prstGeom>
          <a:noFill/>
          <a:ln>
            <a:noFill/>
          </a:ln>
        </p:spPr>
      </p:sp>
      <p:sp>
        <p:nvSpPr>
          <p:cNvPr id="686" name="Google Shape;68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87" name="Shape 687"/>
        <p:cNvGrpSpPr/>
        <p:nvPr/>
      </p:nvGrpSpPr>
      <p:grpSpPr>
        <a:xfrm>
          <a:off x="0" y="0"/>
          <a:ext cx="0" cy="0"/>
          <a:chOff x="0" y="0"/>
          <a:chExt cx="0" cy="0"/>
        </a:xfrm>
      </p:grpSpPr>
      <p:sp>
        <p:nvSpPr>
          <p:cNvPr id="688" name="Google Shape;688;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89" name="Google Shape;689;p86"/>
          <p:cNvSpPr/>
          <p:nvPr>
            <p:ph idx="2" type="pic"/>
          </p:nvPr>
        </p:nvSpPr>
        <p:spPr>
          <a:xfrm>
            <a:off x="3389600" y="118913"/>
            <a:ext cx="1643700" cy="1535100"/>
          </a:xfrm>
          <a:prstGeom prst="rect">
            <a:avLst/>
          </a:prstGeom>
          <a:noFill/>
          <a:ln>
            <a:noFill/>
          </a:ln>
        </p:spPr>
      </p:sp>
      <p:sp>
        <p:nvSpPr>
          <p:cNvPr id="690" name="Google Shape;690;p86"/>
          <p:cNvSpPr/>
          <p:nvPr>
            <p:ph idx="3" type="pic"/>
          </p:nvPr>
        </p:nvSpPr>
        <p:spPr>
          <a:xfrm>
            <a:off x="5195935" y="118913"/>
            <a:ext cx="1643700" cy="1535100"/>
          </a:xfrm>
          <a:prstGeom prst="rect">
            <a:avLst/>
          </a:prstGeom>
          <a:noFill/>
          <a:ln>
            <a:noFill/>
          </a:ln>
        </p:spPr>
      </p:sp>
      <p:sp>
        <p:nvSpPr>
          <p:cNvPr id="691" name="Google Shape;691;p86"/>
          <p:cNvSpPr/>
          <p:nvPr>
            <p:ph idx="4" type="pic"/>
          </p:nvPr>
        </p:nvSpPr>
        <p:spPr>
          <a:xfrm>
            <a:off x="7002270" y="118913"/>
            <a:ext cx="1643700" cy="1535100"/>
          </a:xfrm>
          <a:prstGeom prst="rect">
            <a:avLst/>
          </a:prstGeom>
          <a:noFill/>
          <a:ln>
            <a:noFill/>
          </a:ln>
        </p:spPr>
      </p:sp>
      <p:sp>
        <p:nvSpPr>
          <p:cNvPr id="692" name="Google Shape;692;p86"/>
          <p:cNvSpPr/>
          <p:nvPr>
            <p:ph idx="5" type="pic"/>
          </p:nvPr>
        </p:nvSpPr>
        <p:spPr>
          <a:xfrm>
            <a:off x="3389588" y="1804212"/>
            <a:ext cx="1643700" cy="1535100"/>
          </a:xfrm>
          <a:prstGeom prst="rect">
            <a:avLst/>
          </a:prstGeom>
          <a:noFill/>
          <a:ln>
            <a:noFill/>
          </a:ln>
        </p:spPr>
      </p:sp>
      <p:sp>
        <p:nvSpPr>
          <p:cNvPr id="693" name="Google Shape;693;p86"/>
          <p:cNvSpPr/>
          <p:nvPr>
            <p:ph idx="6" type="pic"/>
          </p:nvPr>
        </p:nvSpPr>
        <p:spPr>
          <a:xfrm>
            <a:off x="5195922" y="1804212"/>
            <a:ext cx="1643700" cy="1535100"/>
          </a:xfrm>
          <a:prstGeom prst="rect">
            <a:avLst/>
          </a:prstGeom>
          <a:noFill/>
          <a:ln>
            <a:noFill/>
          </a:ln>
        </p:spPr>
      </p:sp>
      <p:sp>
        <p:nvSpPr>
          <p:cNvPr id="694" name="Google Shape;694;p86"/>
          <p:cNvSpPr/>
          <p:nvPr>
            <p:ph idx="7" type="pic"/>
          </p:nvPr>
        </p:nvSpPr>
        <p:spPr>
          <a:xfrm>
            <a:off x="7002257" y="1804212"/>
            <a:ext cx="1643700" cy="1535100"/>
          </a:xfrm>
          <a:prstGeom prst="rect">
            <a:avLst/>
          </a:prstGeom>
          <a:noFill/>
          <a:ln>
            <a:noFill/>
          </a:ln>
        </p:spPr>
      </p:sp>
      <p:sp>
        <p:nvSpPr>
          <p:cNvPr id="695" name="Google Shape;695;p8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6" name="Google Shape;696;p86"/>
          <p:cNvSpPr/>
          <p:nvPr>
            <p:ph idx="8" type="pic"/>
          </p:nvPr>
        </p:nvSpPr>
        <p:spPr>
          <a:xfrm>
            <a:off x="3389588" y="3489487"/>
            <a:ext cx="1643700" cy="1535100"/>
          </a:xfrm>
          <a:prstGeom prst="rect">
            <a:avLst/>
          </a:prstGeom>
          <a:noFill/>
          <a:ln>
            <a:noFill/>
          </a:ln>
        </p:spPr>
      </p:sp>
      <p:sp>
        <p:nvSpPr>
          <p:cNvPr id="697" name="Google Shape;697;p86"/>
          <p:cNvSpPr/>
          <p:nvPr>
            <p:ph idx="9" type="pic"/>
          </p:nvPr>
        </p:nvSpPr>
        <p:spPr>
          <a:xfrm>
            <a:off x="5195922" y="3489487"/>
            <a:ext cx="1643700" cy="1535100"/>
          </a:xfrm>
          <a:prstGeom prst="rect">
            <a:avLst/>
          </a:prstGeom>
          <a:noFill/>
          <a:ln>
            <a:noFill/>
          </a:ln>
        </p:spPr>
      </p:sp>
      <p:sp>
        <p:nvSpPr>
          <p:cNvPr id="698" name="Google Shape;698;p8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0.xml"/><Relationship Id="rId20" Type="http://schemas.openxmlformats.org/officeDocument/2006/relationships/slideLayout" Target="../slideLayouts/slideLayout60.xml"/><Relationship Id="rId42" Type="http://schemas.openxmlformats.org/officeDocument/2006/relationships/slideLayout" Target="../slideLayouts/slideLayout82.xml"/><Relationship Id="rId41" Type="http://schemas.openxmlformats.org/officeDocument/2006/relationships/slideLayout" Target="../slideLayouts/slideLayout81.xml"/><Relationship Id="rId22" Type="http://schemas.openxmlformats.org/officeDocument/2006/relationships/slideLayout" Target="../slideLayouts/slideLayout62.xml"/><Relationship Id="rId44" Type="http://schemas.openxmlformats.org/officeDocument/2006/relationships/slideLayout" Target="../slideLayouts/slideLayout84.xml"/><Relationship Id="rId21" Type="http://schemas.openxmlformats.org/officeDocument/2006/relationships/slideLayout" Target="../slideLayouts/slideLayout61.xml"/><Relationship Id="rId43" Type="http://schemas.openxmlformats.org/officeDocument/2006/relationships/slideLayout" Target="../slideLayouts/slideLayout83.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45" Type="http://schemas.openxmlformats.org/officeDocument/2006/relationships/theme" Target="../theme/theme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11" Type="http://schemas.openxmlformats.org/officeDocument/2006/relationships/slideLayout" Target="../slideLayouts/slideLayout51.xml"/><Relationship Id="rId33" Type="http://schemas.openxmlformats.org/officeDocument/2006/relationships/slideLayout" Target="../slideLayouts/slideLayout73.xml"/><Relationship Id="rId10" Type="http://schemas.openxmlformats.org/officeDocument/2006/relationships/slideLayout" Target="../slideLayouts/slideLayout50.xml"/><Relationship Id="rId32" Type="http://schemas.openxmlformats.org/officeDocument/2006/relationships/slideLayout" Target="../slideLayouts/slideLayout72.xml"/><Relationship Id="rId13" Type="http://schemas.openxmlformats.org/officeDocument/2006/relationships/slideLayout" Target="../slideLayouts/slideLayout53.xml"/><Relationship Id="rId35" Type="http://schemas.openxmlformats.org/officeDocument/2006/relationships/slideLayout" Target="../slideLayouts/slideLayout75.xml"/><Relationship Id="rId12" Type="http://schemas.openxmlformats.org/officeDocument/2006/relationships/slideLayout" Target="../slideLayouts/slideLayout52.xml"/><Relationship Id="rId34" Type="http://schemas.openxmlformats.org/officeDocument/2006/relationships/slideLayout" Target="../slideLayouts/slideLayout74.xml"/><Relationship Id="rId15" Type="http://schemas.openxmlformats.org/officeDocument/2006/relationships/slideLayout" Target="../slideLayouts/slideLayout55.xml"/><Relationship Id="rId37" Type="http://schemas.openxmlformats.org/officeDocument/2006/relationships/slideLayout" Target="../slideLayouts/slideLayout77.xml"/><Relationship Id="rId14" Type="http://schemas.openxmlformats.org/officeDocument/2006/relationships/slideLayout" Target="../slideLayouts/slideLayout54.xml"/><Relationship Id="rId36" Type="http://schemas.openxmlformats.org/officeDocument/2006/relationships/slideLayout" Target="../slideLayouts/slideLayout76.xml"/><Relationship Id="rId17" Type="http://schemas.openxmlformats.org/officeDocument/2006/relationships/slideLayout" Target="../slideLayouts/slideLayout57.xml"/><Relationship Id="rId39" Type="http://schemas.openxmlformats.org/officeDocument/2006/relationships/slideLayout" Target="../slideLayouts/slideLayout79.xml"/><Relationship Id="rId16" Type="http://schemas.openxmlformats.org/officeDocument/2006/relationships/slideLayout" Target="../slideLayouts/slideLayout56.xml"/><Relationship Id="rId38" Type="http://schemas.openxmlformats.org/officeDocument/2006/relationships/slideLayout" Target="../slideLayouts/slideLayout78.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7" name="Google Shape;7;p1"/>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1" name="Shape 341"/>
        <p:cNvGrpSpPr/>
        <p:nvPr/>
      </p:nvGrpSpPr>
      <p:grpSpPr>
        <a:xfrm>
          <a:off x="0" y="0"/>
          <a:ext cx="0" cy="0"/>
          <a:chOff x="0" y="0"/>
          <a:chExt cx="0" cy="0"/>
        </a:xfrm>
      </p:grpSpPr>
      <p:sp>
        <p:nvSpPr>
          <p:cNvPr id="342" name="Google Shape;342;p42"/>
          <p:cNvSpPr txBox="1"/>
          <p:nvPr>
            <p:ph type="title"/>
          </p:nvPr>
        </p:nvSpPr>
        <p:spPr>
          <a:xfrm>
            <a:off x="342900" y="223625"/>
            <a:ext cx="5715000" cy="1835400"/>
          </a:xfrm>
          <a:prstGeom prst="rect">
            <a:avLst/>
          </a:prstGeom>
          <a:noFill/>
          <a:ln>
            <a:noFill/>
          </a:ln>
        </p:spPr>
        <p:txBody>
          <a:bodyPr anchorCtr="0" anchor="t" bIns="91425" lIns="91425" spcFirstLastPara="1" rIns="91425" wrap="square" tIns="91425">
            <a:noAutofit/>
          </a:bodyPr>
          <a:lstStyle>
            <a:lvl1pPr lvl="0">
              <a:lnSpc>
                <a:spcPct val="60000"/>
              </a:lnSpc>
              <a:spcBef>
                <a:spcPts val="0"/>
              </a:spcBef>
              <a:spcAft>
                <a:spcPts val="0"/>
              </a:spcAft>
              <a:buClr>
                <a:schemeClr val="dk1"/>
              </a:buClr>
              <a:buSzPts val="4800"/>
              <a:buFont typeface="Darker Grotesque"/>
              <a:buNone/>
              <a:defRPr b="1" sz="4800">
                <a:solidFill>
                  <a:schemeClr val="dk1"/>
                </a:solidFill>
                <a:latin typeface="Darker Grotesque"/>
                <a:ea typeface="Darker Grotesque"/>
                <a:cs typeface="Darker Grotesque"/>
                <a:sym typeface="Darker Grotesque"/>
              </a:defRPr>
            </a:lvl1pPr>
            <a:lvl2pPr lvl="1">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2pPr>
            <a:lvl3pPr lvl="2">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3pPr>
            <a:lvl4pPr lvl="3">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4pPr>
            <a:lvl5pPr lvl="4">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5pPr>
            <a:lvl6pPr lvl="5">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6pPr>
            <a:lvl7pPr lvl="6">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7pPr>
            <a:lvl8pPr lvl="7">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8pPr>
            <a:lvl9pPr lvl="8">
              <a:lnSpc>
                <a:spcPct val="60000"/>
              </a:lnSpc>
              <a:spcBef>
                <a:spcPts val="0"/>
              </a:spcBef>
              <a:spcAft>
                <a:spcPts val="0"/>
              </a:spcAft>
              <a:buClr>
                <a:schemeClr val="dk1"/>
              </a:buClr>
              <a:buSzPts val="1400"/>
              <a:buFont typeface="Darker Grotesque"/>
              <a:buNone/>
              <a:defRPr b="1">
                <a:solidFill>
                  <a:schemeClr val="dk1"/>
                </a:solidFill>
                <a:latin typeface="Darker Grotesque"/>
                <a:ea typeface="Darker Grotesque"/>
                <a:cs typeface="Darker Grotesque"/>
                <a:sym typeface="Darker Grotesque"/>
              </a:defRPr>
            </a:lvl9pPr>
          </a:lstStyle>
          <a:p/>
        </p:txBody>
      </p:sp>
      <p:sp>
        <p:nvSpPr>
          <p:cNvPr id="343" name="Google Shape;343;p42"/>
          <p:cNvSpPr txBox="1"/>
          <p:nvPr>
            <p:ph idx="1" type="body"/>
          </p:nvPr>
        </p:nvSpPr>
        <p:spPr>
          <a:xfrm>
            <a:off x="230900" y="3328825"/>
            <a:ext cx="6547200" cy="15912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1pPr>
            <a:lvl2pPr indent="-292100" lvl="1" marL="914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2pPr>
            <a:lvl3pPr indent="-292100" lvl="2" marL="1371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3pPr>
            <a:lvl4pPr indent="-292100" lvl="3" marL="1828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4pPr>
            <a:lvl5pPr indent="-292100" lvl="4" marL="22860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5pPr>
            <a:lvl6pPr indent="-292100" lvl="5" marL="27432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6pPr>
            <a:lvl7pPr indent="-292100" lvl="6" marL="32004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7pPr>
            <a:lvl8pPr indent="-292100" lvl="7" marL="36576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8pPr>
            <a:lvl9pPr indent="-292100" lvl="8" marL="4114800">
              <a:spcBef>
                <a:spcPts val="0"/>
              </a:spcBef>
              <a:spcAft>
                <a:spcPts val="0"/>
              </a:spcAft>
              <a:buClr>
                <a:schemeClr val="dk1"/>
              </a:buClr>
              <a:buSzPts val="1000"/>
              <a:buFont typeface="Archivo"/>
              <a:buChar char="■"/>
              <a:defRPr sz="10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1">
          <p15:clr>
            <a:srgbClr val="E46962"/>
          </p15:clr>
        </p15:guide>
        <p15:guide id="3" orient="horz" pos="3099">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744">
          <p15:clr>
            <a:srgbClr val="E46962"/>
          </p15:clr>
        </p15:guide>
        <p15:guide id="20" pos="3816">
          <p15:clr>
            <a:srgbClr val="E46962"/>
          </p15:clr>
        </p15:guide>
        <p15:guide id="21" pos="4194">
          <p15:clr>
            <a:srgbClr val="E46962"/>
          </p15:clr>
        </p15:guide>
        <p15:guide id="22" pos="4270">
          <p15:clr>
            <a:srgbClr val="E46962"/>
          </p15:clr>
        </p15:guide>
        <p15:guide id="23" pos="4644">
          <p15:clr>
            <a:srgbClr val="E46962"/>
          </p15:clr>
        </p15:guide>
        <p15:guide id="24" pos="4720">
          <p15:clr>
            <a:srgbClr val="E46962"/>
          </p15:clr>
        </p15:guide>
        <p15:guide id="25" pos="5094">
          <p15:clr>
            <a:srgbClr val="E46962"/>
          </p15:clr>
        </p15:guide>
        <p15:guide id="26" pos="5170">
          <p15:clr>
            <a:srgbClr val="E46962"/>
          </p15:clr>
        </p15:guide>
        <p15:guide id="27" pos="5544">
          <p15:clr>
            <a:srgbClr val="E46962"/>
          </p15:clr>
        </p15:guide>
        <p15:guide id="28" pos="5616">
          <p15:clr>
            <a:srgbClr val="E46962"/>
          </p15:clr>
        </p15:guide>
        <p15:guide id="29" orient="horz" pos="2927">
          <p15:clr>
            <a:srgbClr val="E46962"/>
          </p15:clr>
        </p15:guide>
        <p15:guide id="30"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xml"/><Relationship Id="rId3" Type="http://schemas.openxmlformats.org/officeDocument/2006/relationships/hyperlink" Target="https://www.kaggle.com/datasets/vivovinco/nba-player-stats" TargetMode="External"/><Relationship Id="rId4" Type="http://schemas.openxmlformats.org/officeDocument/2006/relationships/hyperlink" Target="https://www.kaggle.com/datasets/vivovinco/2023-2024-nba-player-stats/data" TargetMode="External"/><Relationship Id="rId5" Type="http://schemas.openxmlformats.org/officeDocument/2006/relationships/hyperlink" Target="https://www.kaggle.com/datasets/vivovinco/20222023-nba-player-stats-regular" TargetMode="External"/><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7"/>
          <p:cNvSpPr/>
          <p:nvPr/>
        </p:nvSpPr>
        <p:spPr>
          <a:xfrm>
            <a:off x="1076700" y="4601400"/>
            <a:ext cx="6990600" cy="542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04" name="Google Shape;704;p87"/>
          <p:cNvSpPr txBox="1"/>
          <p:nvPr>
            <p:ph type="title"/>
          </p:nvPr>
        </p:nvSpPr>
        <p:spPr>
          <a:xfrm>
            <a:off x="171725" y="128075"/>
            <a:ext cx="8520600" cy="40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0"/>
              <a:t>NBA STATS</a:t>
            </a:r>
            <a:endParaRPr sz="11000"/>
          </a:p>
          <a:p>
            <a:pPr indent="0" lvl="0" marL="0" rtl="0" algn="l">
              <a:spcBef>
                <a:spcPts val="0"/>
              </a:spcBef>
              <a:spcAft>
                <a:spcPts val="0"/>
              </a:spcAft>
              <a:buNone/>
            </a:pPr>
            <a:r>
              <a:rPr lang="en" sz="11000"/>
              <a:t>WEB </a:t>
            </a:r>
            <a:endParaRPr sz="11000"/>
          </a:p>
          <a:p>
            <a:pPr indent="0" lvl="0" marL="0" rtl="0" algn="l">
              <a:spcBef>
                <a:spcPts val="0"/>
              </a:spcBef>
              <a:spcAft>
                <a:spcPts val="0"/>
              </a:spcAft>
              <a:buNone/>
            </a:pPr>
            <a:r>
              <a:rPr lang="en" sz="11000"/>
              <a:t>SCRAPER</a:t>
            </a:r>
            <a:endParaRPr sz="11000"/>
          </a:p>
          <a:p>
            <a:pPr indent="0" lvl="0" marL="0" rtl="0" algn="l">
              <a:spcBef>
                <a:spcPts val="0"/>
              </a:spcBef>
              <a:spcAft>
                <a:spcPts val="0"/>
              </a:spcAft>
              <a:buNone/>
            </a:pPr>
            <a:r>
              <a:rPr lang="en" sz="11000"/>
              <a:t> </a:t>
            </a:r>
            <a:endParaRPr sz="11000"/>
          </a:p>
        </p:txBody>
      </p:sp>
      <p:sp>
        <p:nvSpPr>
          <p:cNvPr id="705" name="Google Shape;705;p87"/>
          <p:cNvSpPr txBox="1"/>
          <p:nvPr/>
        </p:nvSpPr>
        <p:spPr>
          <a:xfrm>
            <a:off x="1418300" y="4647038"/>
            <a:ext cx="65073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Darker Grotesque Medium"/>
                <a:ea typeface="Darker Grotesque Medium"/>
                <a:cs typeface="Darker Grotesque Medium"/>
                <a:sym typeface="Darker Grotesque Medium"/>
              </a:rPr>
              <a:t>Completed By: Irfan Rathore, Mahmoud Alkayat, Md Rapu, Mithil Patel &amp; Husain Attarwala </a:t>
            </a:r>
            <a:endParaRPr sz="1500">
              <a:solidFill>
                <a:schemeClr val="lt1"/>
              </a:solidFill>
              <a:latin typeface="Darker Grotesque Medium"/>
              <a:ea typeface="Darker Grotesque Medium"/>
              <a:cs typeface="Darker Grotesque Medium"/>
              <a:sym typeface="Darker Grotesque Medium"/>
            </a:endParaRPr>
          </a:p>
        </p:txBody>
      </p:sp>
      <p:pic>
        <p:nvPicPr>
          <p:cNvPr id="706" name="Google Shape;706;p87"/>
          <p:cNvPicPr preferRelativeResize="0"/>
          <p:nvPr/>
        </p:nvPicPr>
        <p:blipFill rotWithShape="1">
          <a:blip r:embed="rId3">
            <a:alphaModFix/>
          </a:blip>
          <a:srcRect b="0" l="34606" r="34489" t="0"/>
          <a:stretch/>
        </p:blipFill>
        <p:spPr>
          <a:xfrm>
            <a:off x="7047826" y="270825"/>
            <a:ext cx="1548948" cy="281929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07" name="Google Shape;707;p87"/>
          <p:cNvSpPr/>
          <p:nvPr/>
        </p:nvSpPr>
        <p:spPr>
          <a:xfrm>
            <a:off x="7969750" y="4783350"/>
            <a:ext cx="1312500" cy="17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08" name="Google Shape;708;p87"/>
          <p:cNvSpPr/>
          <p:nvPr/>
        </p:nvSpPr>
        <p:spPr>
          <a:xfrm>
            <a:off x="-235800" y="4783350"/>
            <a:ext cx="1312500" cy="17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09" name="Google Shape;709;p87"/>
          <p:cNvSpPr txBox="1"/>
          <p:nvPr/>
        </p:nvSpPr>
        <p:spPr>
          <a:xfrm>
            <a:off x="3581150" y="4171475"/>
            <a:ext cx="21816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Darker Grotesque Medium"/>
                <a:ea typeface="Darker Grotesque Medium"/>
                <a:cs typeface="Darker Grotesque Medium"/>
                <a:sym typeface="Darker Grotesque Medium"/>
              </a:rPr>
              <a:t>IS392 Final Project</a:t>
            </a:r>
            <a:endParaRPr sz="1700">
              <a:solidFill>
                <a:schemeClr val="dk1"/>
              </a:solidFill>
              <a:latin typeface="Darker Grotesque Medium"/>
              <a:ea typeface="Darker Grotesque Medium"/>
              <a:cs typeface="Darker Grotesque Medium"/>
              <a:sym typeface="Darker Grotesqu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6"/>
          <p:cNvSpPr txBox="1"/>
          <p:nvPr>
            <p:ph type="title"/>
          </p:nvPr>
        </p:nvSpPr>
        <p:spPr>
          <a:xfrm>
            <a:off x="486900" y="313025"/>
            <a:ext cx="3768600" cy="14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Cluster Visualization Using PCA</a:t>
            </a:r>
            <a:endParaRPr sz="4400"/>
          </a:p>
        </p:txBody>
      </p:sp>
      <p:sp>
        <p:nvSpPr>
          <p:cNvPr id="808" name="Google Shape;808;p96"/>
          <p:cNvSpPr txBox="1"/>
          <p:nvPr>
            <p:ph idx="1" type="subTitle"/>
          </p:nvPr>
        </p:nvSpPr>
        <p:spPr>
          <a:xfrm>
            <a:off x="235350" y="2074650"/>
            <a:ext cx="3609900" cy="4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pic>
        <p:nvPicPr>
          <p:cNvPr id="809" name="Google Shape;809;p96"/>
          <p:cNvPicPr preferRelativeResize="0"/>
          <p:nvPr/>
        </p:nvPicPr>
        <p:blipFill>
          <a:blip r:embed="rId3">
            <a:alphaModFix/>
          </a:blip>
          <a:stretch>
            <a:fillRect/>
          </a:stretch>
        </p:blipFill>
        <p:spPr>
          <a:xfrm>
            <a:off x="4795975" y="404641"/>
            <a:ext cx="4005600" cy="3180060"/>
          </a:xfrm>
          <a:prstGeom prst="rect">
            <a:avLst/>
          </a:prstGeom>
          <a:noFill/>
          <a:ln>
            <a:noFill/>
          </a:ln>
        </p:spPr>
      </p:pic>
      <p:sp>
        <p:nvSpPr>
          <p:cNvPr id="810" name="Google Shape;810;p96"/>
          <p:cNvSpPr txBox="1"/>
          <p:nvPr/>
        </p:nvSpPr>
        <p:spPr>
          <a:xfrm>
            <a:off x="4734675" y="3584700"/>
            <a:ext cx="4360200" cy="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Light"/>
                <a:ea typeface="Inter Light"/>
                <a:cs typeface="Inter Light"/>
                <a:sym typeface="Inter Light"/>
              </a:rPr>
              <a:t>Cluster Descriptions:</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rPr lang="en" sz="800">
                <a:solidFill>
                  <a:schemeClr val="dk1"/>
                </a:solidFill>
                <a:latin typeface="Inter Light"/>
                <a:ea typeface="Inter Light"/>
                <a:cs typeface="Inter Light"/>
                <a:sym typeface="Inter Light"/>
              </a:rPr>
              <a:t>Cluster 0 (blue): Offensive superstars who excel in scoring but have lower defensive contributions.</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rPr lang="en" sz="800">
                <a:solidFill>
                  <a:schemeClr val="dk1"/>
                </a:solidFill>
                <a:latin typeface="Inter Light"/>
                <a:ea typeface="Inter Light"/>
                <a:cs typeface="Inter Light"/>
                <a:sym typeface="Inter Light"/>
              </a:rPr>
              <a:t>Cluster 1 (orange): Balanced role players who contribute evenly across metrics."</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rPr lang="en" sz="800">
                <a:solidFill>
                  <a:schemeClr val="dk1"/>
                </a:solidFill>
                <a:latin typeface="Inter Light"/>
                <a:ea typeface="Inter Light"/>
                <a:cs typeface="Inter Light"/>
                <a:sym typeface="Inter Light"/>
              </a:rPr>
              <a:t>Cluster 2 (green): Defensive specialists who excel in rebounds, blocks, and steals."</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rPr lang="en" sz="800">
                <a:solidFill>
                  <a:schemeClr val="dk1"/>
                </a:solidFill>
                <a:latin typeface="Inter Light"/>
                <a:ea typeface="Inter Light"/>
                <a:cs typeface="Inter Light"/>
                <a:sym typeface="Inter Light"/>
              </a:rPr>
              <a:t>Insights:</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t/>
            </a:r>
            <a:endParaRPr sz="8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t/>
            </a:r>
            <a:endParaRPr sz="8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800">
              <a:solidFill>
                <a:schemeClr val="dk1"/>
              </a:solidFill>
              <a:latin typeface="Inter Light"/>
              <a:ea typeface="Inter Light"/>
              <a:cs typeface="Inter Light"/>
              <a:sym typeface="Inter Light"/>
            </a:endParaRPr>
          </a:p>
        </p:txBody>
      </p:sp>
      <p:sp>
        <p:nvSpPr>
          <p:cNvPr id="811" name="Google Shape;811;p96"/>
          <p:cNvSpPr txBox="1"/>
          <p:nvPr/>
        </p:nvSpPr>
        <p:spPr>
          <a:xfrm>
            <a:off x="235350" y="2393250"/>
            <a:ext cx="4271700" cy="18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900">
                <a:solidFill>
                  <a:schemeClr val="dk1"/>
                </a:solidFill>
                <a:latin typeface="Archivo"/>
                <a:ea typeface="Archivo"/>
                <a:cs typeface="Archivo"/>
                <a:sym typeface="Archivo"/>
              </a:rPr>
              <a:t>This PCA plot is a dimensionality reduction visualization, showing how players are grouped into clusters based on their performance metrics. It simplifies the high-dimensional data into two principal components while preserving the variance as much as possible."</a:t>
            </a:r>
            <a:endParaRPr sz="900">
              <a:solidFill>
                <a:schemeClr val="dk1"/>
              </a:solidFill>
              <a:latin typeface="Archivo"/>
              <a:ea typeface="Archivo"/>
              <a:cs typeface="Archivo"/>
              <a:sym typeface="Archivo"/>
            </a:endParaRPr>
          </a:p>
          <a:p>
            <a:pPr indent="0" lvl="0" marL="0" rtl="0" algn="l">
              <a:spcBef>
                <a:spcPts val="0"/>
              </a:spcBef>
              <a:spcAft>
                <a:spcPts val="0"/>
              </a:spcAft>
              <a:buNone/>
            </a:pPr>
            <a:r>
              <a:t/>
            </a:r>
            <a:endParaRPr sz="900">
              <a:solidFill>
                <a:schemeClr val="dk1"/>
              </a:solidFill>
              <a:latin typeface="Archivo"/>
              <a:ea typeface="Archivo"/>
              <a:cs typeface="Archivo"/>
              <a:sym typeface="Archivo"/>
            </a:endParaRPr>
          </a:p>
          <a:p>
            <a:pPr indent="0" lvl="0" marL="0" rtl="0" algn="l">
              <a:spcBef>
                <a:spcPts val="0"/>
              </a:spcBef>
              <a:spcAft>
                <a:spcPts val="0"/>
              </a:spcAft>
              <a:buClr>
                <a:schemeClr val="lt1"/>
              </a:buClr>
              <a:buSzPts val="1100"/>
              <a:buFont typeface="Arial"/>
              <a:buNone/>
            </a:pPr>
            <a:r>
              <a:rPr lang="en" sz="900">
                <a:solidFill>
                  <a:schemeClr val="dk1"/>
                </a:solidFill>
                <a:latin typeface="Archivo"/>
                <a:ea typeface="Archivo"/>
                <a:cs typeface="Archivo"/>
                <a:sym typeface="Archivo"/>
              </a:rPr>
              <a:t>What is represented?</a:t>
            </a:r>
            <a:endParaRPr sz="900">
              <a:solidFill>
                <a:schemeClr val="dk1"/>
              </a:solidFill>
              <a:latin typeface="Archivo"/>
              <a:ea typeface="Archivo"/>
              <a:cs typeface="Archivo"/>
              <a:sym typeface="Archivo"/>
            </a:endParaRPr>
          </a:p>
          <a:p>
            <a:pPr indent="0" lvl="0" marL="0" rtl="0" algn="l">
              <a:spcBef>
                <a:spcPts val="0"/>
              </a:spcBef>
              <a:spcAft>
                <a:spcPts val="0"/>
              </a:spcAft>
              <a:buClr>
                <a:schemeClr val="lt1"/>
              </a:buClr>
              <a:buSzPts val="1100"/>
              <a:buFont typeface="Arial"/>
              <a:buNone/>
            </a:pPr>
            <a:r>
              <a:rPr lang="en" sz="900">
                <a:solidFill>
                  <a:schemeClr val="dk1"/>
                </a:solidFill>
                <a:latin typeface="Archivo"/>
                <a:ea typeface="Archivo"/>
                <a:cs typeface="Archivo"/>
                <a:sym typeface="Archivo"/>
              </a:rPr>
              <a:t>Each dot represents an individual NBA player. Players are grouped based on their similarity in metrics such as Points, Assists, Rebounds, and Defensive Contributions.</a:t>
            </a:r>
            <a:endParaRPr sz="900">
              <a:solidFill>
                <a:schemeClr val="dk1"/>
              </a:solidFill>
              <a:latin typeface="Archivo"/>
              <a:ea typeface="Archivo"/>
              <a:cs typeface="Archivo"/>
              <a:sym typeface="Archivo"/>
            </a:endParaRPr>
          </a:p>
          <a:p>
            <a:pPr indent="0" lvl="0" marL="0" rtl="0" algn="l">
              <a:spcBef>
                <a:spcPts val="0"/>
              </a:spcBef>
              <a:spcAft>
                <a:spcPts val="0"/>
              </a:spcAft>
              <a:buClr>
                <a:schemeClr val="lt1"/>
              </a:buClr>
              <a:buSzPts val="1100"/>
              <a:buFont typeface="Arial"/>
              <a:buNone/>
            </a:pPr>
            <a:r>
              <a:t/>
            </a:r>
            <a:endParaRPr sz="900">
              <a:solidFill>
                <a:schemeClr val="dk1"/>
              </a:solidFill>
              <a:latin typeface="Archivo"/>
              <a:ea typeface="Archivo"/>
              <a:cs typeface="Archivo"/>
              <a:sym typeface="Archivo"/>
            </a:endParaRPr>
          </a:p>
          <a:p>
            <a:pPr indent="0" lvl="0" marL="0" rtl="0" algn="l">
              <a:spcBef>
                <a:spcPts val="0"/>
              </a:spcBef>
              <a:spcAft>
                <a:spcPts val="0"/>
              </a:spcAft>
              <a:buNone/>
            </a:pPr>
            <a:r>
              <a:rPr lang="en" sz="900">
                <a:solidFill>
                  <a:schemeClr val="dk1"/>
                </a:solidFill>
                <a:latin typeface="Archivo"/>
                <a:ea typeface="Archivo"/>
                <a:cs typeface="Archivo"/>
                <a:sym typeface="Archivo"/>
              </a:rPr>
              <a:t>Insights</a:t>
            </a:r>
            <a:endParaRPr sz="900">
              <a:solidFill>
                <a:schemeClr val="dk1"/>
              </a:solidFill>
              <a:latin typeface="Archivo"/>
              <a:ea typeface="Archivo"/>
              <a:cs typeface="Archivo"/>
              <a:sym typeface="Archivo"/>
            </a:endParaRPr>
          </a:p>
          <a:p>
            <a:pPr indent="0" lvl="0" marL="0" rtl="0" algn="l">
              <a:spcBef>
                <a:spcPts val="0"/>
              </a:spcBef>
              <a:spcAft>
                <a:spcPts val="0"/>
              </a:spcAft>
              <a:buClr>
                <a:schemeClr val="lt1"/>
              </a:buClr>
              <a:buSzPts val="1100"/>
              <a:buFont typeface="Arial"/>
              <a:buNone/>
            </a:pPr>
            <a:r>
              <a:rPr lang="en" sz="900">
                <a:solidFill>
                  <a:schemeClr val="dk1"/>
                </a:solidFill>
                <a:latin typeface="Archivo"/>
                <a:ea typeface="Archivo"/>
                <a:cs typeface="Archivo"/>
                <a:sym typeface="Archivo"/>
              </a:rPr>
              <a:t>The clear separation between clusters reflects the distinct roles of players based on performance.</a:t>
            </a:r>
            <a:endParaRPr sz="900">
              <a:solidFill>
                <a:schemeClr val="dk1"/>
              </a:solidFill>
              <a:latin typeface="Archivo"/>
              <a:ea typeface="Archivo"/>
              <a:cs typeface="Archivo"/>
              <a:sym typeface="Archivo"/>
            </a:endParaRPr>
          </a:p>
          <a:p>
            <a:pPr indent="0" lvl="0" marL="0" rtl="0" algn="l">
              <a:spcBef>
                <a:spcPts val="0"/>
              </a:spcBef>
              <a:spcAft>
                <a:spcPts val="0"/>
              </a:spcAft>
              <a:buClr>
                <a:schemeClr val="lt1"/>
              </a:buClr>
              <a:buSzPts val="1100"/>
              <a:buFont typeface="Arial"/>
              <a:buNone/>
            </a:pPr>
            <a:r>
              <a:rPr lang="en" sz="900">
                <a:solidFill>
                  <a:schemeClr val="dk1"/>
                </a:solidFill>
                <a:latin typeface="Archivo"/>
                <a:ea typeface="Archivo"/>
                <a:cs typeface="Archivo"/>
                <a:sym typeface="Archivo"/>
              </a:rPr>
              <a:t>Some overlap (e.g., between Cluster 1 and Cluster 2) indicates shared characteristics, such as balanced players who also contribute defensively.</a:t>
            </a:r>
            <a:endParaRPr sz="900">
              <a:solidFill>
                <a:schemeClr val="dk1"/>
              </a:solidFill>
              <a:latin typeface="Archivo"/>
              <a:ea typeface="Archivo"/>
              <a:cs typeface="Archivo"/>
              <a:sym typeface="Archivo"/>
            </a:endParaRPr>
          </a:p>
          <a:p>
            <a:pPr indent="0" lvl="0" marL="0" rtl="0" algn="l">
              <a:spcBef>
                <a:spcPts val="0"/>
              </a:spcBef>
              <a:spcAft>
                <a:spcPts val="0"/>
              </a:spcAft>
              <a:buNone/>
            </a:pPr>
            <a:r>
              <a:t/>
            </a:r>
            <a:endParaRPr sz="900">
              <a:solidFill>
                <a:schemeClr val="dk1"/>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7"/>
          <p:cNvSpPr/>
          <p:nvPr/>
        </p:nvSpPr>
        <p:spPr>
          <a:xfrm>
            <a:off x="293575" y="1266900"/>
            <a:ext cx="8442300" cy="360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17" name="Google Shape;817;p97"/>
          <p:cNvSpPr txBox="1"/>
          <p:nvPr>
            <p:ph type="title"/>
          </p:nvPr>
        </p:nvSpPr>
        <p:spPr>
          <a:xfrm>
            <a:off x="309450" y="0"/>
            <a:ext cx="8442300" cy="13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18" name="Google Shape;818;p97"/>
          <p:cNvSpPr txBox="1"/>
          <p:nvPr/>
        </p:nvSpPr>
        <p:spPr>
          <a:xfrm>
            <a:off x="353275" y="1593925"/>
            <a:ext cx="8322900" cy="23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200">
                <a:solidFill>
                  <a:schemeClr val="lt1"/>
                </a:solidFill>
                <a:latin typeface="Darker Grotesque Medium"/>
                <a:ea typeface="Darker Grotesque Medium"/>
                <a:cs typeface="Darker Grotesque Medium"/>
                <a:sym typeface="Darker Grotesque Medium"/>
              </a:rPr>
              <a:t>This analysis show</a:t>
            </a:r>
            <a:r>
              <a:rPr lang="en" sz="1200">
                <a:solidFill>
                  <a:schemeClr val="lt1"/>
                </a:solidFill>
                <a:latin typeface="Darker Grotesque Medium"/>
                <a:ea typeface="Darker Grotesque Medium"/>
                <a:cs typeface="Darker Grotesque Medium"/>
                <a:sym typeface="Darker Grotesque Medium"/>
              </a:rPr>
              <a:t>s</a:t>
            </a:r>
            <a:r>
              <a:rPr lang="en" sz="1200">
                <a:solidFill>
                  <a:schemeClr val="lt1"/>
                </a:solidFill>
                <a:latin typeface="Darker Grotesque Medium"/>
                <a:ea typeface="Darker Grotesque Medium"/>
                <a:cs typeface="Darker Grotesque Medium"/>
                <a:sym typeface="Darker Grotesque Medium"/>
              </a:rPr>
              <a:t> </a:t>
            </a:r>
            <a:r>
              <a:rPr lang="en" sz="1200">
                <a:solidFill>
                  <a:schemeClr val="lt1"/>
                </a:solidFill>
                <a:latin typeface="Darker Grotesque Medium"/>
                <a:ea typeface="Darker Grotesque Medium"/>
                <a:cs typeface="Darker Grotesque Medium"/>
                <a:sym typeface="Darker Grotesque Medium"/>
              </a:rPr>
              <a:t>how </a:t>
            </a:r>
            <a:r>
              <a:rPr lang="en" sz="1200">
                <a:solidFill>
                  <a:schemeClr val="lt1"/>
                </a:solidFill>
                <a:latin typeface="Darker Grotesque Medium"/>
                <a:ea typeface="Darker Grotesque Medium"/>
                <a:cs typeface="Darker Grotesque Medium"/>
                <a:sym typeface="Darker Grotesque Medium"/>
              </a:rPr>
              <a:t>useful </a:t>
            </a:r>
            <a:r>
              <a:rPr lang="en" sz="1200">
                <a:solidFill>
                  <a:schemeClr val="lt1"/>
                </a:solidFill>
                <a:latin typeface="Darker Grotesque Medium"/>
                <a:ea typeface="Darker Grotesque Medium"/>
                <a:cs typeface="Darker Grotesque Medium"/>
                <a:sym typeface="Darker Grotesque Medium"/>
              </a:rPr>
              <a:t>it is to </a:t>
            </a:r>
            <a:r>
              <a:rPr lang="en" sz="1200">
                <a:solidFill>
                  <a:schemeClr val="lt1"/>
                </a:solidFill>
                <a:latin typeface="Darker Grotesque Medium"/>
                <a:ea typeface="Darker Grotesque Medium"/>
                <a:cs typeface="Darker Grotesque Medium"/>
                <a:sym typeface="Darker Grotesque Medium"/>
              </a:rPr>
              <a:t>group NBA players together based on performance measures. The insights learned can be used in a number of real-world situations, including:</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sz="1200">
                <a:solidFill>
                  <a:schemeClr val="lt1"/>
                </a:solidFill>
                <a:latin typeface="Darker Grotesque Medium"/>
                <a:ea typeface="Darker Grotesque Medium"/>
                <a:cs typeface="Darker Grotesque Medium"/>
                <a:sym typeface="Darker Grotesque Medium"/>
              </a:rPr>
              <a:t>Team Building for Coaches: Coaches can use clusters to tweak practice sessions, pair players with skills that support each other, and plan strategies for games. For instance, players in Cluster 1 (who are good at offense) could practice against players in Cluster 3 (who are good at defense) to improve certain skills. During games, coaches can use defensive players to stop teams that score a lot of points, or they can use offensive players to attack teams with weak defenses.</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sz="1200">
                <a:solidFill>
                  <a:schemeClr val="lt1"/>
                </a:solidFill>
                <a:latin typeface="Darker Grotesque Medium"/>
                <a:ea typeface="Darker Grotesque Medium"/>
                <a:cs typeface="Darker Grotesque Medium"/>
                <a:sym typeface="Darker Grotesque Medium"/>
              </a:rPr>
              <a:t>Scouting and Recruiting: Scouts can use clustering data to figure out which players will fit in best when they are making trade or draft choices. In this case, if a team already has a lot of defensive depth, they wouldn't trade a great Cluster 1 player for a good Cluster 3 player. This method based on data guarantees a better team composition.</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sz="1200">
                <a:solidFill>
                  <a:schemeClr val="lt1"/>
                </a:solidFill>
                <a:latin typeface="Darker Grotesque Medium"/>
                <a:ea typeface="Darker Grotesque Medium"/>
                <a:cs typeface="Darker Grotesque Medium"/>
                <a:sym typeface="Darker Grotesque Medium"/>
              </a:rPr>
              <a:t>This project could be used in a lot of different ways in the NBA. The league already uses advanced data, but there's always room for improvement and new ideas. This project has not only shown how useful clustering is in sports analytics, but it has also helped us learn more about how data can be used to make important decisions. We're proud to have worked on a project that fits with what we love and taught us useful skills in data analysis and access.</a:t>
            </a:r>
            <a:endParaRPr sz="1200">
              <a:solidFill>
                <a:schemeClr val="lt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descr="Workers standing in open floor." id="823" name="Google Shape;823;p98"/>
          <p:cNvPicPr preferRelativeResize="0"/>
          <p:nvPr>
            <p:ph idx="2" type="pic"/>
          </p:nvPr>
        </p:nvPicPr>
        <p:blipFill rotWithShape="1">
          <a:blip r:embed="rId3">
            <a:alphaModFix/>
          </a:blip>
          <a:srcRect b="18651" l="0" r="0" t="56399"/>
          <a:stretch/>
        </p:blipFill>
        <p:spPr>
          <a:xfrm>
            <a:off x="228600" y="223625"/>
            <a:ext cx="8686800" cy="1446600"/>
          </a:xfrm>
          <a:prstGeom prst="roundRect">
            <a:avLst>
              <a:gd fmla="val 16667" name="adj"/>
            </a:avLst>
          </a:prstGeom>
        </p:spPr>
      </p:pic>
      <p:sp>
        <p:nvSpPr>
          <p:cNvPr id="824" name="Google Shape;824;p98"/>
          <p:cNvSpPr txBox="1"/>
          <p:nvPr>
            <p:ph type="title"/>
          </p:nvPr>
        </p:nvSpPr>
        <p:spPr>
          <a:xfrm>
            <a:off x="3086100" y="1960225"/>
            <a:ext cx="5943600" cy="29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8"/>
          <p:cNvSpPr txBox="1"/>
          <p:nvPr/>
        </p:nvSpPr>
        <p:spPr>
          <a:xfrm>
            <a:off x="-4100" y="95700"/>
            <a:ext cx="6044700" cy="850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
        <p:nvSpPr>
          <p:cNvPr id="715" name="Google Shape;715;p88"/>
          <p:cNvSpPr/>
          <p:nvPr/>
        </p:nvSpPr>
        <p:spPr>
          <a:xfrm>
            <a:off x="7014500" y="0"/>
            <a:ext cx="2124300" cy="5143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16" name="Google Shape;716;p88"/>
          <p:cNvSpPr/>
          <p:nvPr/>
        </p:nvSpPr>
        <p:spPr>
          <a:xfrm>
            <a:off x="228350" y="1508150"/>
            <a:ext cx="2082900" cy="1136100"/>
          </a:xfrm>
          <a:prstGeom prst="roundRect">
            <a:avLst>
              <a:gd fmla="val 29718" name="adj"/>
            </a:avLst>
          </a:prstGeom>
          <a:solidFill>
            <a:schemeClr val="lt1">
              <a:alpha val="70250"/>
            </a:scheme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88"/>
          <p:cNvSpPr txBox="1"/>
          <p:nvPr>
            <p:ph idx="4294967295" type="title"/>
          </p:nvPr>
        </p:nvSpPr>
        <p:spPr>
          <a:xfrm>
            <a:off x="342900" y="276450"/>
            <a:ext cx="5811900" cy="8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OVERVIEW</a:t>
            </a:r>
            <a:endParaRPr>
              <a:solidFill>
                <a:schemeClr val="lt1"/>
              </a:solidFill>
            </a:endParaRPr>
          </a:p>
        </p:txBody>
      </p:sp>
      <p:sp>
        <p:nvSpPr>
          <p:cNvPr id="718" name="Google Shape;718;p88"/>
          <p:cNvSpPr txBox="1"/>
          <p:nvPr>
            <p:ph idx="4294967295" type="body"/>
          </p:nvPr>
        </p:nvSpPr>
        <p:spPr>
          <a:xfrm>
            <a:off x="370625" y="1346300"/>
            <a:ext cx="5670000" cy="26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Finding a common interest of </a:t>
            </a:r>
            <a:r>
              <a:rPr b="1" lang="en" sz="1800"/>
              <a:t>basketball</a:t>
            </a:r>
            <a:r>
              <a:rPr lang="en" sz="1800"/>
              <a:t> 🏀 within the group members, we decided to do an analysis of various statistics of some of the top basketball players in the NBA. </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Using Kaggle, we found 3 main databases that would be most useful to provide data for what we needed. Using these databases, we were able to use different python libraries to derive the information we needed.</a:t>
            </a:r>
            <a:endParaRPr sz="1800"/>
          </a:p>
          <a:p>
            <a:pPr indent="0" lvl="0" marL="0" rtl="0" algn="l">
              <a:spcBef>
                <a:spcPts val="0"/>
              </a:spcBef>
              <a:spcAft>
                <a:spcPts val="0"/>
              </a:spcAft>
              <a:buNone/>
            </a:pPr>
            <a:r>
              <a:t/>
            </a:r>
            <a:endParaRPr sz="1200"/>
          </a:p>
        </p:txBody>
      </p:sp>
      <p:pic>
        <p:nvPicPr>
          <p:cNvPr id="719" name="Google Shape;719;p88"/>
          <p:cNvPicPr preferRelativeResize="0"/>
          <p:nvPr/>
        </p:nvPicPr>
        <p:blipFill>
          <a:blip r:embed="rId3">
            <a:alphaModFix/>
          </a:blip>
          <a:stretch>
            <a:fillRect/>
          </a:stretch>
        </p:blipFill>
        <p:spPr>
          <a:xfrm>
            <a:off x="6286500" y="886775"/>
            <a:ext cx="2857500" cy="1600200"/>
          </a:xfrm>
          <a:prstGeom prst="rect">
            <a:avLst/>
          </a:prstGeom>
          <a:noFill/>
          <a:ln>
            <a:noFill/>
          </a:ln>
        </p:spPr>
      </p:pic>
      <p:pic>
        <p:nvPicPr>
          <p:cNvPr id="720" name="Google Shape;720;p88"/>
          <p:cNvPicPr preferRelativeResize="0"/>
          <p:nvPr/>
        </p:nvPicPr>
        <p:blipFill rotWithShape="1">
          <a:blip r:embed="rId4">
            <a:alphaModFix/>
          </a:blip>
          <a:srcRect b="8020" l="0" r="0" t="0"/>
          <a:stretch/>
        </p:blipFill>
        <p:spPr>
          <a:xfrm>
            <a:off x="6281300" y="2571750"/>
            <a:ext cx="2857500" cy="1900621"/>
          </a:xfrm>
          <a:prstGeom prst="rect">
            <a:avLst/>
          </a:prstGeom>
          <a:solidFill>
            <a:srgbClr val="F3F3F3"/>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9"/>
          <p:cNvSpPr/>
          <p:nvPr/>
        </p:nvSpPr>
        <p:spPr>
          <a:xfrm>
            <a:off x="228600" y="457200"/>
            <a:ext cx="1572000" cy="630600"/>
          </a:xfrm>
          <a:prstGeom prst="roundRect">
            <a:avLst>
              <a:gd fmla="val 33319"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AGENDA</a:t>
            </a:r>
            <a:endParaRPr sz="2400">
              <a:solidFill>
                <a:schemeClr val="lt1"/>
              </a:solidFill>
              <a:latin typeface="Darker Grotesque"/>
              <a:ea typeface="Darker Grotesque"/>
              <a:cs typeface="Darker Grotesque"/>
              <a:sym typeface="Darker Grotesque"/>
            </a:endParaRPr>
          </a:p>
        </p:txBody>
      </p:sp>
      <p:sp>
        <p:nvSpPr>
          <p:cNvPr id="726" name="Google Shape;726;p89"/>
          <p:cNvSpPr/>
          <p:nvPr/>
        </p:nvSpPr>
        <p:spPr>
          <a:xfrm>
            <a:off x="228612" y="1281594"/>
            <a:ext cx="1572000" cy="630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01</a:t>
            </a:r>
            <a:endParaRPr sz="2400">
              <a:solidFill>
                <a:schemeClr val="dk1"/>
              </a:solidFill>
              <a:latin typeface="Darker Grotesque"/>
              <a:ea typeface="Darker Grotesque"/>
              <a:cs typeface="Darker Grotesque"/>
              <a:sym typeface="Darker Grotesque"/>
            </a:endParaRPr>
          </a:p>
        </p:txBody>
      </p:sp>
      <p:sp>
        <p:nvSpPr>
          <p:cNvPr id="727" name="Google Shape;727;p89"/>
          <p:cNvSpPr/>
          <p:nvPr/>
        </p:nvSpPr>
        <p:spPr>
          <a:xfrm>
            <a:off x="1929759" y="1281601"/>
            <a:ext cx="3226200" cy="630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Databases we found</a:t>
            </a:r>
            <a:endParaRPr sz="2400">
              <a:solidFill>
                <a:schemeClr val="lt1"/>
              </a:solidFill>
              <a:latin typeface="Darker Grotesque"/>
              <a:ea typeface="Darker Grotesque"/>
              <a:cs typeface="Darker Grotesque"/>
              <a:sym typeface="Darker Grotesque"/>
            </a:endParaRPr>
          </a:p>
        </p:txBody>
      </p:sp>
      <p:sp>
        <p:nvSpPr>
          <p:cNvPr id="728" name="Google Shape;728;p89"/>
          <p:cNvSpPr/>
          <p:nvPr/>
        </p:nvSpPr>
        <p:spPr>
          <a:xfrm>
            <a:off x="228600" y="2138985"/>
            <a:ext cx="1572000" cy="630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02</a:t>
            </a:r>
            <a:endParaRPr sz="2400">
              <a:solidFill>
                <a:schemeClr val="dk1"/>
              </a:solidFill>
              <a:latin typeface="Darker Grotesque"/>
              <a:ea typeface="Darker Grotesque"/>
              <a:cs typeface="Darker Grotesque"/>
              <a:sym typeface="Darker Grotesque"/>
            </a:endParaRPr>
          </a:p>
        </p:txBody>
      </p:sp>
      <p:sp>
        <p:nvSpPr>
          <p:cNvPr id="729" name="Google Shape;729;p89"/>
          <p:cNvSpPr/>
          <p:nvPr/>
        </p:nvSpPr>
        <p:spPr>
          <a:xfrm>
            <a:off x="228600" y="2951973"/>
            <a:ext cx="1572000" cy="630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03</a:t>
            </a:r>
            <a:endParaRPr sz="2400">
              <a:solidFill>
                <a:schemeClr val="dk1"/>
              </a:solidFill>
              <a:latin typeface="Darker Grotesque"/>
              <a:ea typeface="Darker Grotesque"/>
              <a:cs typeface="Darker Grotesque"/>
              <a:sym typeface="Darker Grotesque"/>
            </a:endParaRPr>
          </a:p>
        </p:txBody>
      </p:sp>
      <p:sp>
        <p:nvSpPr>
          <p:cNvPr id="730" name="Google Shape;730;p89"/>
          <p:cNvSpPr/>
          <p:nvPr/>
        </p:nvSpPr>
        <p:spPr>
          <a:xfrm>
            <a:off x="228600" y="3764960"/>
            <a:ext cx="1572000" cy="630600"/>
          </a:xfrm>
          <a:prstGeom prst="roundRect">
            <a:avLst>
              <a:gd fmla="val 333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lt1"/>
              </a:buClr>
              <a:buSzPts val="1100"/>
              <a:buNone/>
            </a:pPr>
            <a:r>
              <a:rPr b="1" lang="en" sz="2400">
                <a:solidFill>
                  <a:schemeClr val="dk1"/>
                </a:solidFill>
                <a:latin typeface="Darker Grotesque"/>
                <a:ea typeface="Darker Grotesque"/>
                <a:cs typeface="Darker Grotesque"/>
                <a:sym typeface="Darker Grotesque"/>
              </a:rPr>
              <a:t>05</a:t>
            </a:r>
            <a:endParaRPr sz="2400">
              <a:solidFill>
                <a:schemeClr val="dk1"/>
              </a:solidFill>
              <a:latin typeface="Darker Grotesque"/>
              <a:ea typeface="Darker Grotesque"/>
              <a:cs typeface="Darker Grotesque"/>
              <a:sym typeface="Darker Grotesque"/>
            </a:endParaRPr>
          </a:p>
        </p:txBody>
      </p:sp>
      <p:sp>
        <p:nvSpPr>
          <p:cNvPr id="731" name="Google Shape;731;p89"/>
          <p:cNvSpPr txBox="1"/>
          <p:nvPr>
            <p:ph idx="1" type="subTitle"/>
          </p:nvPr>
        </p:nvSpPr>
        <p:spPr>
          <a:xfrm>
            <a:off x="228600" y="4820575"/>
            <a:ext cx="3691500" cy="18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732" name="Google Shape;732;p89"/>
          <p:cNvSpPr/>
          <p:nvPr/>
        </p:nvSpPr>
        <p:spPr>
          <a:xfrm>
            <a:off x="1929759" y="2116806"/>
            <a:ext cx="5183100" cy="630600"/>
          </a:xfrm>
          <a:prstGeom prst="roundRect">
            <a:avLst>
              <a:gd fmla="val 33319" name="adj"/>
            </a:avLst>
          </a:prstGeom>
          <a:solidFill>
            <a:schemeClr val="dk1"/>
          </a:solidFill>
          <a:ln>
            <a:noFill/>
          </a:ln>
        </p:spPr>
        <p:txBody>
          <a:bodyPr anchorCtr="0" anchor="ctr" bIns="91425" lIns="200025" spcFirstLastPara="1" rIns="91425" wrap="square" tIns="91425">
            <a:noAutofit/>
          </a:bodyPr>
          <a:lstStyle/>
          <a:p>
            <a:pPr indent="0" lvl="0" marL="0"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Libraries</a:t>
            </a:r>
            <a:r>
              <a:rPr b="1" lang="en" sz="2400">
                <a:solidFill>
                  <a:schemeClr val="lt1"/>
                </a:solidFill>
                <a:latin typeface="Darker Grotesque"/>
                <a:ea typeface="Darker Grotesque"/>
                <a:cs typeface="Darker Grotesque"/>
                <a:sym typeface="Darker Grotesque"/>
              </a:rPr>
              <a:t> used to extract and clean data</a:t>
            </a:r>
            <a:endParaRPr sz="2400">
              <a:solidFill>
                <a:schemeClr val="lt1"/>
              </a:solidFill>
              <a:latin typeface="Darker Grotesque"/>
              <a:ea typeface="Darker Grotesque"/>
              <a:cs typeface="Darker Grotesque"/>
              <a:sym typeface="Darker Grotesque"/>
            </a:endParaRPr>
          </a:p>
        </p:txBody>
      </p:sp>
      <p:sp>
        <p:nvSpPr>
          <p:cNvPr id="733" name="Google Shape;733;p89"/>
          <p:cNvSpPr/>
          <p:nvPr/>
        </p:nvSpPr>
        <p:spPr>
          <a:xfrm>
            <a:off x="1929750" y="2940900"/>
            <a:ext cx="6675600" cy="630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Statistics/Clustering we broke down for players</a:t>
            </a:r>
            <a:endParaRPr sz="2400">
              <a:solidFill>
                <a:schemeClr val="lt1"/>
              </a:solidFill>
              <a:latin typeface="Darker Grotesque"/>
              <a:ea typeface="Darker Grotesque"/>
              <a:cs typeface="Darker Grotesque"/>
              <a:sym typeface="Darker Grotesque"/>
            </a:endParaRPr>
          </a:p>
        </p:txBody>
      </p:sp>
      <p:sp>
        <p:nvSpPr>
          <p:cNvPr id="734" name="Google Shape;734;p89"/>
          <p:cNvSpPr/>
          <p:nvPr/>
        </p:nvSpPr>
        <p:spPr>
          <a:xfrm>
            <a:off x="1929759" y="3761305"/>
            <a:ext cx="5307300" cy="630600"/>
          </a:xfrm>
          <a:prstGeom prst="roundRect">
            <a:avLst>
              <a:gd fmla="val 33319" name="adj"/>
            </a:avLst>
          </a:prstGeom>
          <a:solidFill>
            <a:schemeClr val="dk1"/>
          </a:solidFill>
          <a:ln>
            <a:noFill/>
          </a:ln>
        </p:spPr>
        <p:txBody>
          <a:bodyPr anchorCtr="0" anchor="ctr" bIns="91425" lIns="91425" spcFirstLastPara="1" rIns="91425" wrap="square" tIns="91425">
            <a:noAutofit/>
          </a:bodyPr>
          <a:lstStyle/>
          <a:p>
            <a:pPr indent="0" lvl="0" marL="85725" rtl="0" algn="l">
              <a:lnSpc>
                <a:spcPct val="80000"/>
              </a:lnSpc>
              <a:spcBef>
                <a:spcPts val="0"/>
              </a:spcBef>
              <a:spcAft>
                <a:spcPts val="0"/>
              </a:spcAft>
              <a:buClr>
                <a:schemeClr val="lt1"/>
              </a:buClr>
              <a:buSzPts val="1100"/>
              <a:buNone/>
            </a:pPr>
            <a:r>
              <a:rPr b="1" lang="en" sz="2400">
                <a:solidFill>
                  <a:schemeClr val="lt1"/>
                </a:solidFill>
                <a:latin typeface="Darker Grotesque"/>
                <a:ea typeface="Darker Grotesque"/>
                <a:cs typeface="Darker Grotesque"/>
                <a:sym typeface="Darker Grotesque"/>
              </a:rPr>
              <a:t>Conclusion to be made based on analysis</a:t>
            </a:r>
            <a:endParaRPr sz="2400">
              <a:solidFill>
                <a:schemeClr val="lt1"/>
              </a:solidFill>
              <a:latin typeface="Darker Grotesque"/>
              <a:ea typeface="Darker Grotesque"/>
              <a:cs typeface="Darker Grotesque"/>
              <a:sym typeface="Darker Grotesq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0"/>
          <p:cNvSpPr txBox="1"/>
          <p:nvPr>
            <p:ph idx="1" type="body"/>
          </p:nvPr>
        </p:nvSpPr>
        <p:spPr>
          <a:xfrm>
            <a:off x="284725" y="4697300"/>
            <a:ext cx="26271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Database Link</a:t>
            </a:r>
            <a:endParaRPr/>
          </a:p>
        </p:txBody>
      </p:sp>
      <p:sp>
        <p:nvSpPr>
          <p:cNvPr id="740" name="Google Shape;740;p90"/>
          <p:cNvSpPr txBox="1"/>
          <p:nvPr>
            <p:ph idx="4" type="body"/>
          </p:nvPr>
        </p:nvSpPr>
        <p:spPr>
          <a:xfrm>
            <a:off x="6184675" y="4697300"/>
            <a:ext cx="26271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Database Link</a:t>
            </a:r>
            <a:endParaRPr/>
          </a:p>
        </p:txBody>
      </p:sp>
      <p:sp>
        <p:nvSpPr>
          <p:cNvPr id="741" name="Google Shape;741;p90"/>
          <p:cNvSpPr txBox="1"/>
          <p:nvPr>
            <p:ph idx="6" type="body"/>
          </p:nvPr>
        </p:nvSpPr>
        <p:spPr>
          <a:xfrm>
            <a:off x="3234700" y="4697300"/>
            <a:ext cx="26271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Database Link</a:t>
            </a:r>
            <a:endParaRPr/>
          </a:p>
        </p:txBody>
      </p:sp>
      <p:sp>
        <p:nvSpPr>
          <p:cNvPr id="742" name="Google Shape;742;p90"/>
          <p:cNvSpPr txBox="1"/>
          <p:nvPr>
            <p:ph type="title"/>
          </p:nvPr>
        </p:nvSpPr>
        <p:spPr>
          <a:xfrm>
            <a:off x="254425" y="22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Databases</a:t>
            </a:r>
            <a:endParaRPr/>
          </a:p>
        </p:txBody>
      </p:sp>
      <p:sp>
        <p:nvSpPr>
          <p:cNvPr id="743" name="Google Shape;743;p90"/>
          <p:cNvSpPr txBox="1"/>
          <p:nvPr>
            <p:ph idx="7" type="subTitle"/>
          </p:nvPr>
        </p:nvSpPr>
        <p:spPr>
          <a:xfrm>
            <a:off x="291175" y="42161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2021-2022 Dataset</a:t>
            </a:r>
            <a:endParaRPr/>
          </a:p>
        </p:txBody>
      </p:sp>
      <p:sp>
        <p:nvSpPr>
          <p:cNvPr id="744" name="Google Shape;744;p90"/>
          <p:cNvSpPr txBox="1"/>
          <p:nvPr>
            <p:ph idx="8" type="subTitle"/>
          </p:nvPr>
        </p:nvSpPr>
        <p:spPr>
          <a:xfrm>
            <a:off x="6184675" y="42161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2023-2024 Dataset</a:t>
            </a:r>
            <a:endParaRPr/>
          </a:p>
        </p:txBody>
      </p:sp>
      <p:sp>
        <p:nvSpPr>
          <p:cNvPr id="745" name="Google Shape;745;p90"/>
          <p:cNvSpPr txBox="1"/>
          <p:nvPr>
            <p:ph idx="9" type="subTitle"/>
          </p:nvPr>
        </p:nvSpPr>
        <p:spPr>
          <a:xfrm>
            <a:off x="3234700" y="42161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2022-2023 Dataset</a:t>
            </a:r>
            <a:endParaRPr/>
          </a:p>
        </p:txBody>
      </p:sp>
      <p:pic>
        <p:nvPicPr>
          <p:cNvPr id="746" name="Google Shape;746;p90"/>
          <p:cNvPicPr preferRelativeResize="0"/>
          <p:nvPr/>
        </p:nvPicPr>
        <p:blipFill>
          <a:blip r:embed="rId6">
            <a:alphaModFix/>
          </a:blip>
          <a:stretch>
            <a:fillRect/>
          </a:stretch>
        </p:blipFill>
        <p:spPr>
          <a:xfrm>
            <a:off x="6121993" y="1817625"/>
            <a:ext cx="2834639" cy="2273101"/>
          </a:xfrm>
          <a:prstGeom prst="rect">
            <a:avLst/>
          </a:prstGeom>
          <a:noFill/>
          <a:ln>
            <a:noFill/>
          </a:ln>
        </p:spPr>
      </p:pic>
      <p:pic>
        <p:nvPicPr>
          <p:cNvPr id="747" name="Google Shape;747;p90"/>
          <p:cNvPicPr preferRelativeResize="0"/>
          <p:nvPr/>
        </p:nvPicPr>
        <p:blipFill>
          <a:blip r:embed="rId7">
            <a:alphaModFix/>
          </a:blip>
          <a:stretch>
            <a:fillRect/>
          </a:stretch>
        </p:blipFill>
        <p:spPr>
          <a:xfrm>
            <a:off x="3154688" y="1815750"/>
            <a:ext cx="2834641" cy="2276855"/>
          </a:xfrm>
          <a:prstGeom prst="rect">
            <a:avLst/>
          </a:prstGeom>
          <a:noFill/>
          <a:ln>
            <a:noFill/>
          </a:ln>
        </p:spPr>
      </p:pic>
      <p:pic>
        <p:nvPicPr>
          <p:cNvPr id="748" name="Google Shape;748;p90"/>
          <p:cNvPicPr preferRelativeResize="0"/>
          <p:nvPr/>
        </p:nvPicPr>
        <p:blipFill>
          <a:blip r:embed="rId8">
            <a:alphaModFix/>
          </a:blip>
          <a:stretch>
            <a:fillRect/>
          </a:stretch>
        </p:blipFill>
        <p:spPr>
          <a:xfrm>
            <a:off x="187376" y="1817625"/>
            <a:ext cx="2834639" cy="2273099"/>
          </a:xfrm>
          <a:prstGeom prst="rect">
            <a:avLst/>
          </a:prstGeom>
          <a:noFill/>
          <a:ln>
            <a:noFill/>
          </a:ln>
        </p:spPr>
      </p:pic>
      <p:sp>
        <p:nvSpPr>
          <p:cNvPr id="749" name="Google Shape;749;p90"/>
          <p:cNvSpPr txBox="1"/>
          <p:nvPr/>
        </p:nvSpPr>
        <p:spPr>
          <a:xfrm>
            <a:off x="0" y="887325"/>
            <a:ext cx="9144000" cy="748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
        <p:nvSpPr>
          <p:cNvPr id="750" name="Google Shape;750;p90"/>
          <p:cNvSpPr txBox="1"/>
          <p:nvPr/>
        </p:nvSpPr>
        <p:spPr>
          <a:xfrm>
            <a:off x="277550" y="1036925"/>
            <a:ext cx="8520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Archivo"/>
                <a:ea typeface="Archivo"/>
                <a:cs typeface="Archivo"/>
                <a:sym typeface="Archivo"/>
              </a:rPr>
              <a:t>The databases all have stats from individual players from the past three seasons. Details of the players include their name, team, age, position, games played, game started, minutes played per game, field goals per game, and attempts per game. </a:t>
            </a:r>
            <a:endParaRPr sz="1000">
              <a:solidFill>
                <a:schemeClr val="lt1"/>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1"/>
          <p:cNvSpPr txBox="1"/>
          <p:nvPr>
            <p:ph type="title"/>
          </p:nvPr>
        </p:nvSpPr>
        <p:spPr>
          <a:xfrm>
            <a:off x="198800" y="4572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Extracting &amp; Cleaning Data</a:t>
            </a:r>
            <a:endParaRPr sz="4800"/>
          </a:p>
        </p:txBody>
      </p:sp>
      <p:pic>
        <p:nvPicPr>
          <p:cNvPr id="756" name="Google Shape;756;p91"/>
          <p:cNvPicPr preferRelativeResize="0"/>
          <p:nvPr/>
        </p:nvPicPr>
        <p:blipFill rotWithShape="1">
          <a:blip r:embed="rId3">
            <a:alphaModFix/>
          </a:blip>
          <a:srcRect b="0" l="0" r="2190" t="0"/>
          <a:stretch/>
        </p:blipFill>
        <p:spPr>
          <a:xfrm>
            <a:off x="4690975" y="949175"/>
            <a:ext cx="4346849" cy="2474226"/>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57" name="Google Shape;757;p91"/>
          <p:cNvSpPr txBox="1"/>
          <p:nvPr/>
        </p:nvSpPr>
        <p:spPr>
          <a:xfrm>
            <a:off x="228600" y="2011650"/>
            <a:ext cx="41547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solidFill>
                  <a:schemeClr val="dk1"/>
                </a:solidFill>
                <a:latin typeface="Darker Grotesque Medium"/>
                <a:ea typeface="Darker Grotesque Medium"/>
                <a:cs typeface="Darker Grotesque Medium"/>
                <a:sym typeface="Darker Grotesque Medium"/>
              </a:rPr>
              <a:t>We chose Python as our language for our analysis. First we had to load Kaggle’s databases into our software, so we read those files which were in csv and loaded them into Google CoLab. For the analysis, we used various methods from various python libraries that we imported into our code.</a:t>
            </a:r>
            <a:endParaRPr sz="15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t/>
            </a:r>
            <a:endParaRPr sz="1000">
              <a:solidFill>
                <a:schemeClr val="dk1"/>
              </a:solidFill>
              <a:latin typeface="Archivo"/>
              <a:ea typeface="Archivo"/>
              <a:cs typeface="Archivo"/>
              <a:sym typeface="Archivo"/>
            </a:endParaRPr>
          </a:p>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2"/>
          <p:cNvSpPr txBox="1"/>
          <p:nvPr>
            <p:ph type="title"/>
          </p:nvPr>
        </p:nvSpPr>
        <p:spPr>
          <a:xfrm>
            <a:off x="191375" y="881275"/>
            <a:ext cx="4045200" cy="7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Elbow Method</a:t>
            </a:r>
            <a:endParaRPr sz="4800"/>
          </a:p>
        </p:txBody>
      </p:sp>
      <p:sp>
        <p:nvSpPr>
          <p:cNvPr id="763" name="Google Shape;763;p92"/>
          <p:cNvSpPr txBox="1"/>
          <p:nvPr/>
        </p:nvSpPr>
        <p:spPr>
          <a:xfrm>
            <a:off x="228150" y="1774500"/>
            <a:ext cx="42861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arker Grotesque Medium"/>
                <a:ea typeface="Darker Grotesque Medium"/>
                <a:cs typeface="Darker Grotesque Medium"/>
                <a:sym typeface="Darker Grotesque Medium"/>
              </a:rPr>
              <a:t>The Elbow Method helps determine the optimal number of clusters for K-means clustering by calculating inertia (the sum of squared distances from points to their cluster center) for cluster counts from 1 to 10. The 'elbow' point on the graph shows where adding more clusters stops significantly improving the model. For this analysis, 3 clusters were chosen as optimal, balancing simplicity and meaningful insights. This ensures the clusters are accurate without being too general or too specific, providing clear segmentation of NBA players into offensive superstars, role players, and defensive specialists.</a:t>
            </a:r>
            <a:endParaRPr sz="1500">
              <a:solidFill>
                <a:schemeClr val="dk1"/>
              </a:solidFill>
              <a:latin typeface="Darker Grotesque Medium"/>
              <a:ea typeface="Darker Grotesque Medium"/>
              <a:cs typeface="Darker Grotesque Medium"/>
              <a:sym typeface="Darker Grotesque Medium"/>
            </a:endParaRPr>
          </a:p>
        </p:txBody>
      </p:sp>
      <p:pic>
        <p:nvPicPr>
          <p:cNvPr id="764" name="Google Shape;764;p92"/>
          <p:cNvPicPr preferRelativeResize="0"/>
          <p:nvPr/>
        </p:nvPicPr>
        <p:blipFill>
          <a:blip r:embed="rId3">
            <a:alphaModFix/>
          </a:blip>
          <a:stretch>
            <a:fillRect/>
          </a:stretch>
        </p:blipFill>
        <p:spPr>
          <a:xfrm>
            <a:off x="4870200" y="66825"/>
            <a:ext cx="4045199" cy="4433332"/>
          </a:xfrm>
          <a:prstGeom prst="rect">
            <a:avLst/>
          </a:prstGeom>
          <a:noFill/>
          <a:ln>
            <a:noFill/>
          </a:ln>
          <a:effectLst>
            <a:outerShdw blurRad="57150" rotWithShape="0" algn="bl" dir="5400000" dist="19050">
              <a:srgbClr val="000000">
                <a:alpha val="50000"/>
              </a:srgbClr>
            </a:outerShdw>
            <a:reflection blurRad="0" dir="5400000" dist="38100" endA="0" endPos="11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3"/>
          <p:cNvSpPr/>
          <p:nvPr/>
        </p:nvSpPr>
        <p:spPr>
          <a:xfrm>
            <a:off x="0" y="0"/>
            <a:ext cx="331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70" name="Google Shape;770;p93"/>
          <p:cNvSpPr txBox="1"/>
          <p:nvPr>
            <p:ph type="title"/>
          </p:nvPr>
        </p:nvSpPr>
        <p:spPr>
          <a:xfrm>
            <a:off x="238200" y="405300"/>
            <a:ext cx="2835600" cy="11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100"/>
              <a:t>K-Means Clustering</a:t>
            </a:r>
            <a:endParaRPr sz="5100"/>
          </a:p>
        </p:txBody>
      </p:sp>
      <p:sp>
        <p:nvSpPr>
          <p:cNvPr id="771" name="Google Shape;771;p93"/>
          <p:cNvSpPr txBox="1"/>
          <p:nvPr/>
        </p:nvSpPr>
        <p:spPr>
          <a:xfrm>
            <a:off x="51800" y="1410550"/>
            <a:ext cx="3312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Darker Grotesque Medium"/>
                <a:ea typeface="Darker Grotesque Medium"/>
                <a:cs typeface="Darker Grotesque Medium"/>
                <a:sym typeface="Darker Grotesque Medium"/>
              </a:rPr>
              <a:t>K-Means clustering was applied to group NBA players into three distinct clusters based on performance metrics. Using the optimal cluster count of 3, K-Means assigns each player to a cluster based on their similarity in performance metrics.</a:t>
            </a:r>
            <a:endParaRPr sz="11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t/>
            </a:r>
            <a:endParaRPr sz="11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lang="en" sz="1100">
                <a:solidFill>
                  <a:schemeClr val="dk1"/>
                </a:solidFill>
                <a:latin typeface="Darker Grotesque Medium"/>
                <a:ea typeface="Darker Grotesque Medium"/>
                <a:cs typeface="Darker Grotesque Medium"/>
                <a:sym typeface="Darker Grotesque Medium"/>
              </a:rPr>
              <a:t>After clustering, we calculated the average values for each metric within the clusters to understand their characteristics. Cluster 0 consists of high offensive players with lower defensive contributions, Cluster 1 includes balanced players who perform moderately across all metrics, and Cluster 2 represents strong defensive players with lower offensive outputs.</a:t>
            </a:r>
            <a:endParaRPr sz="11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t/>
            </a:r>
            <a:endParaRPr sz="11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lang="en" sz="1100">
                <a:solidFill>
                  <a:schemeClr val="dk1"/>
                </a:solidFill>
                <a:latin typeface="Darker Grotesque Medium"/>
                <a:ea typeface="Darker Grotesque Medium"/>
                <a:cs typeface="Darker Grotesque Medium"/>
                <a:sym typeface="Darker Grotesque Medium"/>
              </a:rPr>
              <a:t>The pair plot below visualizes the clustering results, showing the distribution of players across key metrics. Each point represents a player, colored by their cluster assignment. This visualization highlights the separation and unique characteristics of each cluster.</a:t>
            </a:r>
            <a:endParaRPr sz="1100">
              <a:solidFill>
                <a:schemeClr val="dk1"/>
              </a:solidFill>
              <a:latin typeface="Darker Grotesque Medium"/>
              <a:ea typeface="Darker Grotesque Medium"/>
              <a:cs typeface="Darker Grotesque Medium"/>
              <a:sym typeface="Darker Grotesque Medium"/>
            </a:endParaRPr>
          </a:p>
        </p:txBody>
      </p:sp>
      <p:pic>
        <p:nvPicPr>
          <p:cNvPr id="772" name="Google Shape;772;p93"/>
          <p:cNvPicPr preferRelativeResize="0"/>
          <p:nvPr/>
        </p:nvPicPr>
        <p:blipFill rotWithShape="1">
          <a:blip r:embed="rId3">
            <a:alphaModFix/>
          </a:blip>
          <a:srcRect b="78666" l="0" r="5240" t="0"/>
          <a:stretch/>
        </p:blipFill>
        <p:spPr>
          <a:xfrm>
            <a:off x="3363800" y="285975"/>
            <a:ext cx="2805449" cy="731774"/>
          </a:xfrm>
          <a:prstGeom prst="rect">
            <a:avLst/>
          </a:prstGeom>
          <a:noFill/>
          <a:ln>
            <a:noFill/>
          </a:ln>
        </p:spPr>
      </p:pic>
      <p:pic>
        <p:nvPicPr>
          <p:cNvPr id="773" name="Google Shape;773;p93"/>
          <p:cNvPicPr preferRelativeResize="0"/>
          <p:nvPr/>
        </p:nvPicPr>
        <p:blipFill>
          <a:blip r:embed="rId4">
            <a:alphaModFix/>
          </a:blip>
          <a:stretch>
            <a:fillRect/>
          </a:stretch>
        </p:blipFill>
        <p:spPr>
          <a:xfrm>
            <a:off x="4034974" y="2285350"/>
            <a:ext cx="4406098" cy="2671700"/>
          </a:xfrm>
          <a:prstGeom prst="rect">
            <a:avLst/>
          </a:prstGeom>
          <a:noFill/>
          <a:ln>
            <a:noFill/>
          </a:ln>
        </p:spPr>
      </p:pic>
      <p:pic>
        <p:nvPicPr>
          <p:cNvPr id="774" name="Google Shape;774;p93"/>
          <p:cNvPicPr preferRelativeResize="0"/>
          <p:nvPr/>
        </p:nvPicPr>
        <p:blipFill rotWithShape="1">
          <a:blip r:embed="rId3">
            <a:alphaModFix/>
          </a:blip>
          <a:srcRect b="0" l="0" r="19276" t="67453"/>
          <a:stretch/>
        </p:blipFill>
        <p:spPr>
          <a:xfrm>
            <a:off x="3363800" y="1074825"/>
            <a:ext cx="2805449" cy="1125977"/>
          </a:xfrm>
          <a:prstGeom prst="rect">
            <a:avLst/>
          </a:prstGeom>
          <a:noFill/>
          <a:ln>
            <a:noFill/>
          </a:ln>
        </p:spPr>
      </p:pic>
      <p:pic>
        <p:nvPicPr>
          <p:cNvPr id="775" name="Google Shape;775;p93"/>
          <p:cNvPicPr preferRelativeResize="0"/>
          <p:nvPr/>
        </p:nvPicPr>
        <p:blipFill rotWithShape="1">
          <a:blip r:embed="rId3">
            <a:alphaModFix/>
          </a:blip>
          <a:srcRect b="31544" l="0" r="5240" t="21212"/>
          <a:stretch/>
        </p:blipFill>
        <p:spPr>
          <a:xfrm>
            <a:off x="6221125" y="290325"/>
            <a:ext cx="2805449" cy="191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4"/>
          <p:cNvSpPr txBox="1"/>
          <p:nvPr>
            <p:ph idx="4294967295" type="title"/>
          </p:nvPr>
        </p:nvSpPr>
        <p:spPr>
          <a:xfrm>
            <a:off x="299275" y="3595975"/>
            <a:ext cx="42153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Results</a:t>
            </a:r>
            <a:r>
              <a:rPr lang="en" sz="2000"/>
              <a:t> - Player Specific</a:t>
            </a:r>
            <a:endParaRPr sz="2000"/>
          </a:p>
        </p:txBody>
      </p:sp>
      <p:pic>
        <p:nvPicPr>
          <p:cNvPr id="781" name="Google Shape;781;p94"/>
          <p:cNvPicPr preferRelativeResize="0"/>
          <p:nvPr/>
        </p:nvPicPr>
        <p:blipFill>
          <a:blip r:embed="rId3">
            <a:alphaModFix/>
          </a:blip>
          <a:stretch>
            <a:fillRect/>
          </a:stretch>
        </p:blipFill>
        <p:spPr>
          <a:xfrm>
            <a:off x="6070112" y="223625"/>
            <a:ext cx="2845175" cy="1949325"/>
          </a:xfrm>
          <a:prstGeom prst="rect">
            <a:avLst/>
          </a:prstGeom>
          <a:noFill/>
          <a:ln>
            <a:noFill/>
          </a:ln>
        </p:spPr>
      </p:pic>
      <p:pic>
        <p:nvPicPr>
          <p:cNvPr id="782" name="Google Shape;782;p94"/>
          <p:cNvPicPr preferRelativeResize="0"/>
          <p:nvPr/>
        </p:nvPicPr>
        <p:blipFill>
          <a:blip r:embed="rId4">
            <a:alphaModFix/>
          </a:blip>
          <a:stretch>
            <a:fillRect/>
          </a:stretch>
        </p:blipFill>
        <p:spPr>
          <a:xfrm>
            <a:off x="3199300" y="223625"/>
            <a:ext cx="2745400" cy="1949325"/>
          </a:xfrm>
          <a:prstGeom prst="rect">
            <a:avLst/>
          </a:prstGeom>
          <a:noFill/>
          <a:ln>
            <a:noFill/>
          </a:ln>
        </p:spPr>
      </p:pic>
      <p:pic>
        <p:nvPicPr>
          <p:cNvPr id="783" name="Google Shape;783;p94"/>
          <p:cNvPicPr preferRelativeResize="0"/>
          <p:nvPr/>
        </p:nvPicPr>
        <p:blipFill>
          <a:blip r:embed="rId5">
            <a:alphaModFix/>
          </a:blip>
          <a:stretch>
            <a:fillRect/>
          </a:stretch>
        </p:blipFill>
        <p:spPr>
          <a:xfrm>
            <a:off x="228733" y="223625"/>
            <a:ext cx="2845168" cy="1949325"/>
          </a:xfrm>
          <a:prstGeom prst="rect">
            <a:avLst/>
          </a:prstGeom>
          <a:noFill/>
          <a:ln>
            <a:noFill/>
          </a:ln>
        </p:spPr>
      </p:pic>
      <p:sp>
        <p:nvSpPr>
          <p:cNvPr id="784" name="Google Shape;784;p94"/>
          <p:cNvSpPr txBox="1"/>
          <p:nvPr/>
        </p:nvSpPr>
        <p:spPr>
          <a:xfrm>
            <a:off x="228600" y="2125175"/>
            <a:ext cx="254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 sz="700">
                <a:solidFill>
                  <a:schemeClr val="dk1"/>
                </a:solidFill>
                <a:latin typeface="Inter Light"/>
                <a:ea typeface="Inter Light"/>
                <a:cs typeface="Inter Light"/>
                <a:sym typeface="Inter Light"/>
              </a:rPr>
              <a:t>Cluster 0 players dominate offensive metrics with high scoring outputs but contribute less defensively.</a:t>
            </a:r>
            <a:endParaRPr sz="700">
              <a:solidFill>
                <a:schemeClr val="dk1"/>
              </a:solidFill>
              <a:latin typeface="Inter Light"/>
              <a:ea typeface="Inter Light"/>
              <a:cs typeface="Inter Light"/>
              <a:sym typeface="Inter Light"/>
            </a:endParaRPr>
          </a:p>
          <a:p>
            <a:pPr indent="0" lvl="0" marL="0" rtl="0" algn="l">
              <a:spcBef>
                <a:spcPts val="0"/>
              </a:spcBef>
              <a:spcAft>
                <a:spcPts val="0"/>
              </a:spcAft>
              <a:buClr>
                <a:schemeClr val="lt1"/>
              </a:buClr>
              <a:buSzPts val="1100"/>
              <a:buFont typeface="Arial"/>
              <a:buNone/>
            </a:pPr>
            <a:r>
              <a:t/>
            </a:r>
            <a:endParaRPr sz="1000">
              <a:solidFill>
                <a:schemeClr val="dk1"/>
              </a:solidFill>
              <a:latin typeface="Archivo"/>
              <a:ea typeface="Archivo"/>
              <a:cs typeface="Archivo"/>
              <a:sym typeface="Archivo"/>
            </a:endParaRPr>
          </a:p>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
        <p:nvSpPr>
          <p:cNvPr id="785" name="Google Shape;785;p94"/>
          <p:cNvSpPr txBox="1"/>
          <p:nvPr/>
        </p:nvSpPr>
        <p:spPr>
          <a:xfrm>
            <a:off x="3205625" y="21251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Inter Light"/>
                <a:ea typeface="Inter Light"/>
                <a:cs typeface="Inter Light"/>
                <a:sym typeface="Inter Light"/>
              </a:rPr>
              <a:t>Cluster 1 players exhibit balanced metrics, making them </a:t>
            </a:r>
            <a:endParaRPr sz="7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700">
                <a:solidFill>
                  <a:schemeClr val="dk1"/>
                </a:solidFill>
                <a:latin typeface="Inter Light"/>
                <a:ea typeface="Inter Light"/>
                <a:cs typeface="Inter Light"/>
                <a:sym typeface="Inter Light"/>
              </a:rPr>
              <a:t>versatile team contributors.</a:t>
            </a:r>
            <a:endParaRPr sz="7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000">
              <a:solidFill>
                <a:schemeClr val="dk1"/>
              </a:solidFill>
              <a:latin typeface="Archivo"/>
              <a:ea typeface="Archivo"/>
              <a:cs typeface="Archivo"/>
              <a:sym typeface="Archivo"/>
            </a:endParaRPr>
          </a:p>
          <a:p>
            <a:pPr indent="0" lvl="0" marL="0" rtl="0" algn="l">
              <a:spcBef>
                <a:spcPts val="0"/>
              </a:spcBef>
              <a:spcAft>
                <a:spcPts val="0"/>
              </a:spcAft>
              <a:buNone/>
            </a:pPr>
            <a:r>
              <a:t/>
            </a:r>
            <a:endParaRPr sz="1000">
              <a:solidFill>
                <a:schemeClr val="dk1"/>
              </a:solidFill>
              <a:latin typeface="Archivo"/>
              <a:ea typeface="Archivo"/>
              <a:cs typeface="Archivo"/>
              <a:sym typeface="Archivo"/>
            </a:endParaRPr>
          </a:p>
        </p:txBody>
      </p:sp>
      <p:sp>
        <p:nvSpPr>
          <p:cNvPr id="786" name="Google Shape;786;p94"/>
          <p:cNvSpPr txBox="1"/>
          <p:nvPr/>
        </p:nvSpPr>
        <p:spPr>
          <a:xfrm>
            <a:off x="6070100" y="2125175"/>
            <a:ext cx="30000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700">
                <a:solidFill>
                  <a:schemeClr val="dk1"/>
                </a:solidFill>
                <a:latin typeface="Inter Light"/>
                <a:ea typeface="Inter Light"/>
                <a:cs typeface="Inter Light"/>
                <a:sym typeface="Inter Light"/>
              </a:rPr>
              <a:t>Cluster 2 players excel in defensive metrics like blocks and steals but have lower scoring outputs.</a:t>
            </a:r>
            <a:endParaRPr sz="700">
              <a:solidFill>
                <a:schemeClr val="dk1"/>
              </a:solidFill>
              <a:latin typeface="Inter Light"/>
              <a:ea typeface="Inter Light"/>
              <a:cs typeface="Inter Light"/>
              <a:sym typeface="Inter Light"/>
            </a:endParaRPr>
          </a:p>
        </p:txBody>
      </p:sp>
      <p:sp>
        <p:nvSpPr>
          <p:cNvPr id="787" name="Google Shape;787;p94"/>
          <p:cNvSpPr txBox="1"/>
          <p:nvPr/>
        </p:nvSpPr>
        <p:spPr>
          <a:xfrm>
            <a:off x="4572000" y="2541575"/>
            <a:ext cx="4659600" cy="19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We identified three distinct clusters: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Cluster 0: High offensive output (Offensive Superstars).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Cluster 1: Balanced contributors (Role Players).</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Cluster 2: Defense-oriented players (Defensive Specialists).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These clusters provide insights into player roles and help identify standout performers in specific metrics, offering valuable perspectives for team management, player comparison, and sports analysis. Our analysis categorized NBA players into three unique clusters based on their performance metrics, such as Points (PTS), Rebounds (TRB), Assists (AST), Blocks (BLK), and Steals (STL).</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The purpose of clustering was to identify patterns in player performance and group them into roles that reflect their contributions to the game.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5"/>
          <p:cNvSpPr/>
          <p:nvPr/>
        </p:nvSpPr>
        <p:spPr>
          <a:xfrm>
            <a:off x="155850" y="644525"/>
            <a:ext cx="8288400" cy="134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This analysis highlights the performance trends of players in each cluster over three NBA seasons (2021-2022, 2022-2023, and 2023-2024). The graphs show how players in each cluster contribute to their roles, focusing on offensive and defensive metrics.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Key Observations: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Cluster 0 players show a steady increase in scoring and efficiency (FG%).</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Cluster 1 players remain consistent in their balanced contributions across all metrics.</a:t>
            </a:r>
            <a:endParaRPr sz="1000">
              <a:solidFill>
                <a:schemeClr val="dk1"/>
              </a:solidFill>
              <a:latin typeface="Inter"/>
              <a:ea typeface="Inter"/>
              <a:cs typeface="Inter"/>
              <a:sym typeface="Inter"/>
            </a:endParaRPr>
          </a:p>
          <a:p>
            <a:pPr indent="0" lvl="0" marL="0" rtl="0" algn="l">
              <a:spcBef>
                <a:spcPts val="0"/>
              </a:spcBef>
              <a:spcAft>
                <a:spcPts val="0"/>
              </a:spcAft>
              <a:buClr>
                <a:schemeClr val="lt1"/>
              </a:buClr>
              <a:buSzPts val="1100"/>
              <a:buFont typeface="Arial"/>
              <a:buNone/>
            </a:pPr>
            <a:r>
              <a:rPr lang="en" sz="1000">
                <a:solidFill>
                  <a:schemeClr val="dk1"/>
                </a:solidFill>
                <a:latin typeface="Inter"/>
                <a:ea typeface="Inter"/>
                <a:cs typeface="Inter"/>
                <a:sym typeface="Inter"/>
              </a:rPr>
              <a:t>Cluster 2 players maintain strong defensive performances, with slight variations in rebounds and blocks across seasons</a:t>
            </a:r>
            <a:endParaRPr sz="1000">
              <a:solidFill>
                <a:schemeClr val="dk1"/>
              </a:solidFill>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793" name="Google Shape;793;p95"/>
          <p:cNvSpPr/>
          <p:nvPr/>
        </p:nvSpPr>
        <p:spPr>
          <a:xfrm>
            <a:off x="6076013" y="2053500"/>
            <a:ext cx="2989200" cy="277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94" name="Google Shape;794;p95"/>
          <p:cNvSpPr/>
          <p:nvPr/>
        </p:nvSpPr>
        <p:spPr>
          <a:xfrm>
            <a:off x="3095613" y="2053500"/>
            <a:ext cx="2989200" cy="27741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i="1" lang="en" sz="700">
                <a:solidFill>
                  <a:schemeClr val="lt1"/>
                </a:solidFill>
                <a:latin typeface="Inter Light"/>
                <a:ea typeface="Inter Light"/>
                <a:cs typeface="Inter Light"/>
                <a:sym typeface="Inter Light"/>
              </a:rPr>
              <a:t>Cluster 0 - Offensive Superstars: Players in this cluster consistently score the highest points across all three seasons, with strong offensive metrics such as field goals made (FG) and attempted (FGA), but lower defensive contributions like blocks and steals."</a:t>
            </a:r>
            <a:endParaRPr i="1" sz="700">
              <a:solidFill>
                <a:schemeClr val="lt1"/>
              </a:solidFill>
              <a:latin typeface="Inter Light"/>
              <a:ea typeface="Inter Light"/>
              <a:cs typeface="Inter Light"/>
              <a:sym typeface="Inter Light"/>
            </a:endParaRPr>
          </a:p>
          <a:p>
            <a:pPr indent="0" lvl="0" marL="0" rtl="0" algn="l">
              <a:spcBef>
                <a:spcPts val="1200"/>
              </a:spcBef>
              <a:spcAft>
                <a:spcPts val="0"/>
              </a:spcAft>
              <a:buClr>
                <a:schemeClr val="lt1"/>
              </a:buClr>
              <a:buSzPts val="1100"/>
              <a:buFont typeface="Arial"/>
              <a:buNone/>
            </a:pPr>
            <a:r>
              <a:t/>
            </a:r>
            <a:endParaRPr sz="1000">
              <a:solidFill>
                <a:schemeClr val="lt1"/>
              </a:solidFill>
              <a:latin typeface="Inter Light"/>
              <a:ea typeface="Inter Light"/>
              <a:cs typeface="Inter Light"/>
              <a:sym typeface="Inter Light"/>
            </a:endParaRPr>
          </a:p>
        </p:txBody>
      </p:sp>
      <p:sp>
        <p:nvSpPr>
          <p:cNvPr id="795" name="Google Shape;795;p95"/>
          <p:cNvSpPr/>
          <p:nvPr/>
        </p:nvSpPr>
        <p:spPr>
          <a:xfrm>
            <a:off x="115163" y="2053500"/>
            <a:ext cx="2989200" cy="277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pic>
        <p:nvPicPr>
          <p:cNvPr id="796" name="Google Shape;796;p95"/>
          <p:cNvPicPr preferRelativeResize="0"/>
          <p:nvPr/>
        </p:nvPicPr>
        <p:blipFill>
          <a:blip r:embed="rId3">
            <a:alphaModFix/>
          </a:blip>
          <a:stretch>
            <a:fillRect/>
          </a:stretch>
        </p:blipFill>
        <p:spPr>
          <a:xfrm>
            <a:off x="155850" y="2730275"/>
            <a:ext cx="2907823" cy="2049544"/>
          </a:xfrm>
          <a:prstGeom prst="rect">
            <a:avLst/>
          </a:prstGeom>
          <a:noFill/>
          <a:ln>
            <a:noFill/>
          </a:ln>
        </p:spPr>
      </p:pic>
      <p:pic>
        <p:nvPicPr>
          <p:cNvPr id="797" name="Google Shape;797;p95"/>
          <p:cNvPicPr preferRelativeResize="0"/>
          <p:nvPr/>
        </p:nvPicPr>
        <p:blipFill>
          <a:blip r:embed="rId4">
            <a:alphaModFix/>
          </a:blip>
          <a:stretch>
            <a:fillRect/>
          </a:stretch>
        </p:blipFill>
        <p:spPr>
          <a:xfrm>
            <a:off x="3127660" y="2730275"/>
            <a:ext cx="2925096" cy="2049544"/>
          </a:xfrm>
          <a:prstGeom prst="rect">
            <a:avLst/>
          </a:prstGeom>
          <a:noFill/>
          <a:ln>
            <a:noFill/>
          </a:ln>
        </p:spPr>
      </p:pic>
      <p:pic>
        <p:nvPicPr>
          <p:cNvPr id="798" name="Google Shape;798;p95"/>
          <p:cNvPicPr preferRelativeResize="0"/>
          <p:nvPr/>
        </p:nvPicPr>
        <p:blipFill>
          <a:blip r:embed="rId5">
            <a:alphaModFix/>
          </a:blip>
          <a:stretch>
            <a:fillRect/>
          </a:stretch>
        </p:blipFill>
        <p:spPr>
          <a:xfrm>
            <a:off x="6116753" y="2730275"/>
            <a:ext cx="2907823" cy="2049575"/>
          </a:xfrm>
          <a:prstGeom prst="rect">
            <a:avLst/>
          </a:prstGeom>
          <a:noFill/>
          <a:ln>
            <a:noFill/>
          </a:ln>
        </p:spPr>
      </p:pic>
      <p:sp>
        <p:nvSpPr>
          <p:cNvPr id="799" name="Google Shape;799;p95"/>
          <p:cNvSpPr txBox="1"/>
          <p:nvPr/>
        </p:nvSpPr>
        <p:spPr>
          <a:xfrm>
            <a:off x="155847" y="72350"/>
            <a:ext cx="7027800" cy="6279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b="1" lang="en" sz="4800">
                <a:solidFill>
                  <a:schemeClr val="dk1"/>
                </a:solidFill>
                <a:latin typeface="Darker Grotesque"/>
                <a:ea typeface="Darker Grotesque"/>
                <a:cs typeface="Darker Grotesque"/>
                <a:sym typeface="Darker Grotesque"/>
              </a:rPr>
              <a:t>Clustering Results</a:t>
            </a:r>
            <a:r>
              <a:rPr b="1" lang="en" sz="2000">
                <a:solidFill>
                  <a:schemeClr val="dk1"/>
                </a:solidFill>
                <a:latin typeface="Darker Grotesque"/>
                <a:ea typeface="Darker Grotesque"/>
                <a:cs typeface="Darker Grotesque"/>
                <a:sym typeface="Darker Grotesque"/>
              </a:rPr>
              <a:t> - Seasonal Analysis</a:t>
            </a:r>
            <a:endParaRPr b="1" sz="2000">
              <a:solidFill>
                <a:schemeClr val="dk1"/>
              </a:solidFill>
              <a:latin typeface="Darker Grotesque"/>
              <a:ea typeface="Darker Grotesque"/>
              <a:cs typeface="Darker Grotesque"/>
              <a:sym typeface="Darker Grotesque"/>
            </a:endParaRPr>
          </a:p>
        </p:txBody>
      </p:sp>
      <p:sp>
        <p:nvSpPr>
          <p:cNvPr id="800" name="Google Shape;800;p95"/>
          <p:cNvSpPr txBox="1"/>
          <p:nvPr/>
        </p:nvSpPr>
        <p:spPr>
          <a:xfrm>
            <a:off x="162075" y="2053500"/>
            <a:ext cx="2989200" cy="4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700">
                <a:solidFill>
                  <a:schemeClr val="lt1"/>
                </a:solidFill>
                <a:latin typeface="Inter Light"/>
                <a:ea typeface="Inter Light"/>
                <a:cs typeface="Inter Light"/>
                <a:sym typeface="Inter Light"/>
              </a:rPr>
              <a:t>Cluster 0 - Offensive Superstars: Players in this cluster consistently score the highest points across all three seasons, with strong offensive metrics such as field goals made (FG) and attempted (FGA), but lower defensive contributions like blocks and steals."</a:t>
            </a:r>
            <a:endParaRPr i="1" sz="700">
              <a:solidFill>
                <a:schemeClr val="lt1"/>
              </a:solidFill>
              <a:latin typeface="Inter Light"/>
              <a:ea typeface="Inter Light"/>
              <a:cs typeface="Inter Light"/>
              <a:sym typeface="Inter Light"/>
            </a:endParaRPr>
          </a:p>
          <a:p>
            <a:pPr indent="0" lvl="0" marL="0" rtl="0" algn="l">
              <a:spcBef>
                <a:spcPts val="1200"/>
              </a:spcBef>
              <a:spcAft>
                <a:spcPts val="0"/>
              </a:spcAft>
              <a:buNone/>
            </a:pPr>
            <a:r>
              <a:t/>
            </a:r>
            <a:endParaRPr sz="1000">
              <a:solidFill>
                <a:schemeClr val="lt1"/>
              </a:solidFill>
              <a:latin typeface="Inter Light"/>
              <a:ea typeface="Inter Light"/>
              <a:cs typeface="Inter Light"/>
              <a:sym typeface="Inter Light"/>
            </a:endParaRPr>
          </a:p>
        </p:txBody>
      </p:sp>
      <p:sp>
        <p:nvSpPr>
          <p:cNvPr id="801" name="Google Shape;801;p95"/>
          <p:cNvSpPr txBox="1"/>
          <p:nvPr/>
        </p:nvSpPr>
        <p:spPr>
          <a:xfrm>
            <a:off x="3140050" y="2053500"/>
            <a:ext cx="2989200" cy="4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700">
                <a:solidFill>
                  <a:schemeClr val="lt1"/>
                </a:solidFill>
                <a:latin typeface="Inter Light"/>
                <a:ea typeface="Inter Light"/>
                <a:cs typeface="Inter Light"/>
                <a:sym typeface="Inter Light"/>
              </a:rPr>
              <a:t>Cluster 1 - Role Players: Balanced players show steady performance across metrics. Their contributions are moderate in both offensive (e.g., points and assists) and defensive categories (e.g., rebounds and steals).</a:t>
            </a:r>
            <a:endParaRPr i="1" sz="700">
              <a:solidFill>
                <a:schemeClr val="lt1"/>
              </a:solidFill>
              <a:latin typeface="Inter Light"/>
              <a:ea typeface="Inter Light"/>
              <a:cs typeface="Inter Light"/>
              <a:sym typeface="Inter Light"/>
            </a:endParaRPr>
          </a:p>
          <a:p>
            <a:pPr indent="0" lvl="0" marL="0" rtl="0" algn="l">
              <a:spcBef>
                <a:spcPts val="1200"/>
              </a:spcBef>
              <a:spcAft>
                <a:spcPts val="0"/>
              </a:spcAft>
              <a:buNone/>
            </a:pPr>
            <a:r>
              <a:t/>
            </a:r>
            <a:endParaRPr sz="1000">
              <a:solidFill>
                <a:schemeClr val="lt1"/>
              </a:solidFill>
              <a:latin typeface="Inter Light"/>
              <a:ea typeface="Inter Light"/>
              <a:cs typeface="Inter Light"/>
              <a:sym typeface="Inter Light"/>
            </a:endParaRPr>
          </a:p>
        </p:txBody>
      </p:sp>
      <p:sp>
        <p:nvSpPr>
          <p:cNvPr id="802" name="Google Shape;802;p95"/>
          <p:cNvSpPr txBox="1"/>
          <p:nvPr/>
        </p:nvSpPr>
        <p:spPr>
          <a:xfrm>
            <a:off x="6116750" y="2053500"/>
            <a:ext cx="2989200" cy="4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700">
                <a:solidFill>
                  <a:schemeClr val="lt1"/>
                </a:solidFill>
                <a:latin typeface="Inter Light"/>
                <a:ea typeface="Inter Light"/>
                <a:cs typeface="Inter Light"/>
                <a:sym typeface="Inter Light"/>
              </a:rPr>
              <a:t>Cluster 2 - Defensive Specialists: Players in this cluster excel in defensive metrics such as rebounds and blocks while maintaining lower scoring outputs. Performance trends remain stable over the seasons.</a:t>
            </a:r>
            <a:endParaRPr i="1" sz="700">
              <a:solidFill>
                <a:schemeClr val="lt1"/>
              </a:solidFill>
              <a:latin typeface="Inter Light"/>
              <a:ea typeface="Inter Light"/>
              <a:cs typeface="Inter Light"/>
              <a:sym typeface="Inter Light"/>
            </a:endParaRPr>
          </a:p>
          <a:p>
            <a:pPr indent="0" lvl="0" marL="0" rtl="0" algn="l">
              <a:spcBef>
                <a:spcPts val="1200"/>
              </a:spcBef>
              <a:spcAft>
                <a:spcPts val="0"/>
              </a:spcAft>
              <a:buNone/>
            </a:pPr>
            <a:r>
              <a:t/>
            </a:r>
            <a:endParaRPr sz="1000">
              <a:solidFill>
                <a:schemeClr val="lt1"/>
              </a:solidFill>
              <a:latin typeface="Inter Light"/>
              <a:ea typeface="Inter Light"/>
              <a:cs typeface="Inter Light"/>
              <a:sym typeface="Inter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Plan">
  <a:themeElements>
    <a:clrScheme name="Simple Light">
      <a:dk1>
        <a:srgbClr val="FFFFFF"/>
      </a:dk1>
      <a:lt1>
        <a:srgbClr val="000000"/>
      </a:lt1>
      <a:dk2>
        <a:srgbClr val="FFFFFF"/>
      </a:dk2>
      <a:lt2>
        <a:srgbClr val="ADC2AC"/>
      </a:lt2>
      <a:accent1>
        <a:srgbClr val="83AFA8"/>
      </a:accent1>
      <a:accent2>
        <a:srgbClr val="346B66"/>
      </a:accent2>
      <a:accent3>
        <a:srgbClr val="78909C"/>
      </a:accent3>
      <a:accent4>
        <a:srgbClr val="3E618F"/>
      </a:accent4>
      <a:accent5>
        <a:srgbClr val="465F59"/>
      </a:accent5>
      <a:accent6>
        <a:srgbClr val="5B7973"/>
      </a:accent6>
      <a:hlink>
        <a:srgbClr val="ADC2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